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25C729-8DA0-B890-532C-D933A3F2A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28" b="66117"/>
          <a:stretch/>
        </p:blipFill>
        <p:spPr>
          <a:xfrm>
            <a:off x="5417946" y="2547303"/>
            <a:ext cx="1356107" cy="653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AAAE5DD8-FCF5-4231-A59F-FBC4674262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5" t="54797" r="34201" b="19045"/>
          <a:stretch/>
        </p:blipFill>
        <p:spPr>
          <a:xfrm>
            <a:off x="4337662" y="3837061"/>
            <a:ext cx="3789389" cy="504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A12DCF-88E8-836B-AAF9-DE8186F2E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5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D68AA7-E75B-7B8E-B148-818CF7B2271F}"/>
              </a:ext>
            </a:extLst>
          </p:cNvPr>
          <p:cNvSpPr/>
          <p:nvPr/>
        </p:nvSpPr>
        <p:spPr bwMode="white">
          <a:xfrm>
            <a:off x="8138380" y="1580488"/>
            <a:ext cx="387055" cy="562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1A8B22-2F56-FC4D-D39B-C7487557B112}"/>
              </a:ext>
            </a:extLst>
          </p:cNvPr>
          <p:cNvSpPr/>
          <p:nvPr/>
        </p:nvSpPr>
        <p:spPr bwMode="white">
          <a:xfrm>
            <a:off x="4444363" y="1723514"/>
            <a:ext cx="190413" cy="200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C7E0F8-9DFD-1C19-AA2D-80BD059027E9}"/>
              </a:ext>
            </a:extLst>
          </p:cNvPr>
          <p:cNvSpPr/>
          <p:nvPr/>
        </p:nvSpPr>
        <p:spPr bwMode="white">
          <a:xfrm>
            <a:off x="6215206" y="1723514"/>
            <a:ext cx="199933" cy="200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78944A3-6A91-8423-6883-BA697C2440F2}"/>
              </a:ext>
            </a:extLst>
          </p:cNvPr>
          <p:cNvSpPr/>
          <p:nvPr/>
        </p:nvSpPr>
        <p:spPr bwMode="white">
          <a:xfrm>
            <a:off x="9775933" y="2257478"/>
            <a:ext cx="282467" cy="557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B7D8F60-BA74-03C3-94D4-30AFBED3B616}"/>
              </a:ext>
            </a:extLst>
          </p:cNvPr>
          <p:cNvSpPr/>
          <p:nvPr/>
        </p:nvSpPr>
        <p:spPr bwMode="white">
          <a:xfrm>
            <a:off x="7567140" y="2400504"/>
            <a:ext cx="466511" cy="200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913F414-40FA-F7BA-2ECB-B86D008A6431}"/>
              </a:ext>
            </a:extLst>
          </p:cNvPr>
          <p:cNvSpPr/>
          <p:nvPr/>
        </p:nvSpPr>
        <p:spPr bwMode="white">
          <a:xfrm>
            <a:off x="1883305" y="2905862"/>
            <a:ext cx="1961256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D261E8F-6935-E0E4-C25D-188448798321}"/>
              </a:ext>
            </a:extLst>
          </p:cNvPr>
          <p:cNvSpPr/>
          <p:nvPr/>
        </p:nvSpPr>
        <p:spPr bwMode="white">
          <a:xfrm>
            <a:off x="4534809" y="3187146"/>
            <a:ext cx="422673" cy="649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CBD96A8-2754-7718-8550-45BB345CE0C1}"/>
              </a:ext>
            </a:extLst>
          </p:cNvPr>
          <p:cNvSpPr/>
          <p:nvPr/>
        </p:nvSpPr>
        <p:spPr bwMode="white">
          <a:xfrm>
            <a:off x="7091107" y="3306335"/>
            <a:ext cx="295811" cy="649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37A74CF-DA0C-6368-20C8-0284461D047D}"/>
              </a:ext>
            </a:extLst>
          </p:cNvPr>
          <p:cNvSpPr/>
          <p:nvPr/>
        </p:nvSpPr>
        <p:spPr bwMode="white">
          <a:xfrm>
            <a:off x="10337652" y="3306335"/>
            <a:ext cx="419995" cy="649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1F211A9-BC6D-4372-7D14-788A53F70D37}"/>
              </a:ext>
            </a:extLst>
          </p:cNvPr>
          <p:cNvSpPr/>
          <p:nvPr/>
        </p:nvSpPr>
        <p:spPr bwMode="white">
          <a:xfrm>
            <a:off x="1531041" y="3458896"/>
            <a:ext cx="190413" cy="200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C5313C9-D2D2-380C-8541-59B70592815B}"/>
              </a:ext>
            </a:extLst>
          </p:cNvPr>
          <p:cNvSpPr/>
          <p:nvPr/>
        </p:nvSpPr>
        <p:spPr bwMode="white">
          <a:xfrm>
            <a:off x="7728991" y="4135886"/>
            <a:ext cx="190413" cy="209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D94662B-290A-402B-541E-3925FC768502}"/>
              </a:ext>
            </a:extLst>
          </p:cNvPr>
          <p:cNvSpPr/>
          <p:nvPr/>
        </p:nvSpPr>
        <p:spPr bwMode="white">
          <a:xfrm>
            <a:off x="8690578" y="4135886"/>
            <a:ext cx="190413" cy="209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4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7AD2BD-35E8-B7CC-A206-F47B51181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8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E8488A-91AE-F64B-06BA-D73100D283C2}"/>
              </a:ext>
            </a:extLst>
          </p:cNvPr>
          <p:cNvSpPr/>
          <p:nvPr/>
        </p:nvSpPr>
        <p:spPr bwMode="white">
          <a:xfrm>
            <a:off x="664662" y="1600608"/>
            <a:ext cx="715903" cy="496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725146-03D8-16F9-85D7-C09D615C60D3}"/>
              </a:ext>
            </a:extLst>
          </p:cNvPr>
          <p:cNvSpPr/>
          <p:nvPr/>
        </p:nvSpPr>
        <p:spPr bwMode="white">
          <a:xfrm>
            <a:off x="6370966" y="1526588"/>
            <a:ext cx="552198" cy="57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92B4C5-4A52-0839-A641-263061C43AE9}"/>
              </a:ext>
            </a:extLst>
          </p:cNvPr>
          <p:cNvSpPr/>
          <p:nvPr/>
        </p:nvSpPr>
        <p:spPr bwMode="white">
          <a:xfrm>
            <a:off x="3359008" y="1743755"/>
            <a:ext cx="552198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A39102-B7AE-5744-DE40-A3D54F08D6D5}"/>
              </a:ext>
            </a:extLst>
          </p:cNvPr>
          <p:cNvSpPr/>
          <p:nvPr/>
        </p:nvSpPr>
        <p:spPr bwMode="white">
          <a:xfrm>
            <a:off x="8900033" y="1743755"/>
            <a:ext cx="418909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354A985-A675-4A03-7F16-0503C7947A7A}"/>
              </a:ext>
            </a:extLst>
          </p:cNvPr>
          <p:cNvSpPr/>
          <p:nvPr/>
        </p:nvSpPr>
        <p:spPr bwMode="white">
          <a:xfrm>
            <a:off x="6834048" y="3068686"/>
            <a:ext cx="466512" cy="57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2A270BF-977F-C233-B080-0F6BB4E97801}"/>
              </a:ext>
            </a:extLst>
          </p:cNvPr>
          <p:cNvSpPr/>
          <p:nvPr/>
        </p:nvSpPr>
        <p:spPr bwMode="white">
          <a:xfrm>
            <a:off x="4672859" y="3232485"/>
            <a:ext cx="466512" cy="20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BF89D9E-EDB4-1681-4793-AF2CA5DBD5E5}"/>
              </a:ext>
            </a:extLst>
          </p:cNvPr>
          <p:cNvSpPr/>
          <p:nvPr/>
        </p:nvSpPr>
        <p:spPr bwMode="white">
          <a:xfrm>
            <a:off x="4396760" y="3919591"/>
            <a:ext cx="476033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1656DAA-0D85-ED0C-9475-433CB4D82217}"/>
              </a:ext>
            </a:extLst>
          </p:cNvPr>
          <p:cNvSpPr/>
          <p:nvPr/>
        </p:nvSpPr>
        <p:spPr bwMode="white">
          <a:xfrm>
            <a:off x="6586512" y="3702425"/>
            <a:ext cx="276099" cy="57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744386-8C1D-9A09-4F86-62E2C96E7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4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1A5405-27D5-F70A-A077-558D0B3984CE}"/>
              </a:ext>
            </a:extLst>
          </p:cNvPr>
          <p:cNvSpPr/>
          <p:nvPr/>
        </p:nvSpPr>
        <p:spPr bwMode="white">
          <a:xfrm>
            <a:off x="4253950" y="1028168"/>
            <a:ext cx="476033" cy="209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03387E8-2168-CD13-0ABC-C6E5D4EE3C33}"/>
              </a:ext>
            </a:extLst>
          </p:cNvPr>
          <p:cNvSpPr/>
          <p:nvPr/>
        </p:nvSpPr>
        <p:spPr bwMode="white">
          <a:xfrm>
            <a:off x="4130181" y="1715426"/>
            <a:ext cx="733090" cy="200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93BE3D9-A8AF-2203-CEAD-4ACEB1BDF3CC}"/>
              </a:ext>
            </a:extLst>
          </p:cNvPr>
          <p:cNvSpPr/>
          <p:nvPr/>
        </p:nvSpPr>
        <p:spPr bwMode="white">
          <a:xfrm>
            <a:off x="4187305" y="2393140"/>
            <a:ext cx="609322" cy="209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CA4F5E2-294A-BD7B-0C02-7AE82C205289}"/>
              </a:ext>
            </a:extLst>
          </p:cNvPr>
          <p:cNvSpPr/>
          <p:nvPr/>
        </p:nvSpPr>
        <p:spPr bwMode="white">
          <a:xfrm>
            <a:off x="4434842" y="2899038"/>
            <a:ext cx="7264264" cy="267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868DEB4-D490-2615-1CD8-6E2EFDE35DA4}"/>
              </a:ext>
            </a:extLst>
          </p:cNvPr>
          <p:cNvSpPr/>
          <p:nvPr/>
        </p:nvSpPr>
        <p:spPr bwMode="white">
          <a:xfrm>
            <a:off x="702743" y="3271303"/>
            <a:ext cx="2094545" cy="267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3E1436B-4F7A-4C2D-9BFC-99F15CC97DB7}"/>
              </a:ext>
            </a:extLst>
          </p:cNvPr>
          <p:cNvSpPr/>
          <p:nvPr/>
        </p:nvSpPr>
        <p:spPr bwMode="white">
          <a:xfrm>
            <a:off x="6364546" y="794649"/>
            <a:ext cx="476033" cy="594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71988C1-D4EB-4110-BC83-2624BCB4E2B9}"/>
              </a:ext>
            </a:extLst>
          </p:cNvPr>
          <p:cNvSpPr/>
          <p:nvPr/>
        </p:nvSpPr>
        <p:spPr bwMode="white">
          <a:xfrm>
            <a:off x="6364545" y="1549403"/>
            <a:ext cx="476033" cy="594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0B70A61-FD2C-4908-9EEC-08610FDDA0D4}"/>
              </a:ext>
            </a:extLst>
          </p:cNvPr>
          <p:cNvSpPr/>
          <p:nvPr/>
        </p:nvSpPr>
        <p:spPr bwMode="white">
          <a:xfrm>
            <a:off x="6292828" y="2200697"/>
            <a:ext cx="476033" cy="594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4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FFB201-6BEE-D39D-6CBF-34A9984E3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1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D88E02-CF80-2209-D0F6-4CA2E1443453}"/>
              </a:ext>
            </a:extLst>
          </p:cNvPr>
          <p:cNvSpPr/>
          <p:nvPr/>
        </p:nvSpPr>
        <p:spPr bwMode="white">
          <a:xfrm>
            <a:off x="312000" y="1909483"/>
            <a:ext cx="7003200" cy="1661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2023-07-26T02:04:18Z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