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59FED9-8E50-00C2-1AB3-C73A1DDAF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7" b="23651"/>
          <a:stretch/>
        </p:blipFill>
        <p:spPr>
          <a:xfrm>
            <a:off x="2648194" y="3862468"/>
            <a:ext cx="7161146" cy="645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56C6999-AA55-466F-AFB3-E07413411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0D48BB-34CE-116A-2C4E-C88D1B105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0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934020-DEA8-79BA-12E7-FB24BEF3FF00}"/>
              </a:ext>
            </a:extLst>
          </p:cNvPr>
          <p:cNvSpPr/>
          <p:nvPr/>
        </p:nvSpPr>
        <p:spPr bwMode="white">
          <a:xfrm>
            <a:off x="689053" y="2559399"/>
            <a:ext cx="1875570" cy="1491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4FB06E0-F0D9-4597-B39F-35F49EDA98FB}"/>
              </a:ext>
            </a:extLst>
          </p:cNvPr>
          <p:cNvSpPr/>
          <p:nvPr/>
        </p:nvSpPr>
        <p:spPr bwMode="white">
          <a:xfrm>
            <a:off x="4705241" y="2469752"/>
            <a:ext cx="2215511" cy="1491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5C3010B-E6B8-4A32-9A5C-2C17B0F6AF31}"/>
              </a:ext>
            </a:extLst>
          </p:cNvPr>
          <p:cNvSpPr/>
          <p:nvPr/>
        </p:nvSpPr>
        <p:spPr bwMode="white">
          <a:xfrm>
            <a:off x="8407665" y="2559399"/>
            <a:ext cx="2215511" cy="1491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img_16777215">
            <a:extLst>
              <a:ext uri="{FF2B5EF4-FFF2-40B4-BE49-F238E27FC236}">
                <a16:creationId xmlns:a16="http://schemas.microsoft.com/office/drawing/2014/main" id="{BFB48229-C266-49DB-8A59-1509B9004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1346"/>
            <a:ext cx="11520000" cy="2755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492BC65F-B583-4151-9E2E-B0B945745CAB}"/>
              </a:ext>
            </a:extLst>
          </p:cNvPr>
          <p:cNvSpPr/>
          <p:nvPr/>
        </p:nvSpPr>
        <p:spPr bwMode="white">
          <a:xfrm>
            <a:off x="689053" y="5225693"/>
            <a:ext cx="1973465" cy="1491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12958F9-83EB-4B13-8D54-7D2ECA467F25}"/>
              </a:ext>
            </a:extLst>
          </p:cNvPr>
          <p:cNvSpPr/>
          <p:nvPr/>
        </p:nvSpPr>
        <p:spPr bwMode="white">
          <a:xfrm>
            <a:off x="2991571" y="5225693"/>
            <a:ext cx="2215511" cy="1491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5896BB65-C726-4C1B-B5F8-456EB83C51C6}"/>
              </a:ext>
            </a:extLst>
          </p:cNvPr>
          <p:cNvSpPr/>
          <p:nvPr/>
        </p:nvSpPr>
        <p:spPr bwMode="white">
          <a:xfrm>
            <a:off x="5812996" y="5225693"/>
            <a:ext cx="2215511" cy="1491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A7EF913-8668-4156-B48C-EA24419F931D}"/>
              </a:ext>
            </a:extLst>
          </p:cNvPr>
          <p:cNvSpPr/>
          <p:nvPr/>
        </p:nvSpPr>
        <p:spPr bwMode="white">
          <a:xfrm>
            <a:off x="9200429" y="5225693"/>
            <a:ext cx="2215511" cy="1491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600884-24F0-9449-440F-3CA408D1B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4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B39A87-8AA4-0DE5-4DD5-E2A933290A03}"/>
              </a:ext>
            </a:extLst>
          </p:cNvPr>
          <p:cNvSpPr/>
          <p:nvPr/>
        </p:nvSpPr>
        <p:spPr bwMode="white">
          <a:xfrm>
            <a:off x="1684551" y="1105674"/>
            <a:ext cx="4572813" cy="1440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AC1DA61-987E-492B-8E97-DEDA4A996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96667"/>
            <a:ext cx="11520000" cy="3030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ABF19B-DD53-4B34-9365-D0E1D8BE94BF}"/>
              </a:ext>
            </a:extLst>
          </p:cNvPr>
          <p:cNvSpPr/>
          <p:nvPr/>
        </p:nvSpPr>
        <p:spPr bwMode="white">
          <a:xfrm>
            <a:off x="1780246" y="4339700"/>
            <a:ext cx="7776130" cy="1525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0FD383-1ECF-3BDA-477B-87CDE4D36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4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79DE33-70F5-900A-D358-7E109AC93D8F}"/>
              </a:ext>
            </a:extLst>
          </p:cNvPr>
          <p:cNvSpPr/>
          <p:nvPr/>
        </p:nvSpPr>
        <p:spPr bwMode="white">
          <a:xfrm>
            <a:off x="2039457" y="2370443"/>
            <a:ext cx="3106284" cy="1609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2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