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C10DF9-316B-0F07-B418-C561423F0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28" b="32757"/>
          <a:stretch/>
        </p:blipFill>
        <p:spPr>
          <a:xfrm>
            <a:off x="5060967" y="3812228"/>
            <a:ext cx="2300822" cy="579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C363675-3738-4232-837E-905921AC8A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9" b="66970"/>
          <a:stretch/>
        </p:blipFill>
        <p:spPr>
          <a:xfrm>
            <a:off x="4545856" y="2417232"/>
            <a:ext cx="310028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3D8B6E-6564-E615-652E-5CA370CA2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8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08EA7C-AB4C-B7B1-BDF0-FBAB97F26319}"/>
              </a:ext>
            </a:extLst>
          </p:cNvPr>
          <p:cNvSpPr/>
          <p:nvPr/>
        </p:nvSpPr>
        <p:spPr bwMode="white">
          <a:xfrm>
            <a:off x="536653" y="2518362"/>
            <a:ext cx="2063112" cy="149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3708C26-54BD-4C62-94E2-6014368D4EB8}"/>
              </a:ext>
            </a:extLst>
          </p:cNvPr>
          <p:cNvSpPr/>
          <p:nvPr/>
        </p:nvSpPr>
        <p:spPr bwMode="white">
          <a:xfrm>
            <a:off x="2688183" y="2383891"/>
            <a:ext cx="2063112" cy="149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86BB24E-9EB2-4AF4-A758-045D13438ABC}"/>
              </a:ext>
            </a:extLst>
          </p:cNvPr>
          <p:cNvSpPr/>
          <p:nvPr/>
        </p:nvSpPr>
        <p:spPr bwMode="white">
          <a:xfrm>
            <a:off x="5807900" y="2383891"/>
            <a:ext cx="2063112" cy="149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C0F64C53-0DF0-49DC-A668-3CBE90AB38F9}"/>
              </a:ext>
            </a:extLst>
          </p:cNvPr>
          <p:cNvSpPr/>
          <p:nvPr/>
        </p:nvSpPr>
        <p:spPr bwMode="white">
          <a:xfrm>
            <a:off x="8472261" y="2383891"/>
            <a:ext cx="2063112" cy="149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0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6C2B46-2F81-A217-C970-6191426AA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8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6B9BA63-70BB-394B-A4B6-6CCA90837F02}"/>
              </a:ext>
            </a:extLst>
          </p:cNvPr>
          <p:cNvSpPr/>
          <p:nvPr/>
        </p:nvSpPr>
        <p:spPr bwMode="white">
          <a:xfrm>
            <a:off x="2349818" y="1613647"/>
            <a:ext cx="5655272" cy="2515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34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9A67E0-876D-F1E1-FF3C-CB0F22953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8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659C38C-2818-19B8-7B48-0E2B44FA2033}"/>
              </a:ext>
            </a:extLst>
          </p:cNvPr>
          <p:cNvSpPr/>
          <p:nvPr/>
        </p:nvSpPr>
        <p:spPr bwMode="white">
          <a:xfrm>
            <a:off x="2174717" y="1664150"/>
            <a:ext cx="4512954" cy="1222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6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D61AEB-B49A-E302-3831-633FFC5C0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4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F5875B-B07F-DC77-83E9-EFFB498037AE}"/>
              </a:ext>
            </a:extLst>
          </p:cNvPr>
          <p:cNvSpPr/>
          <p:nvPr/>
        </p:nvSpPr>
        <p:spPr bwMode="white">
          <a:xfrm>
            <a:off x="2093247" y="2207392"/>
            <a:ext cx="3509694" cy="1755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8D6CA494-C276-4D4E-A346-0640ECC6B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" y="3962400"/>
            <a:ext cx="11520000" cy="2030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C938DD7-E451-4A4D-B2D6-C2F2A49245FB}"/>
              </a:ext>
            </a:extLst>
          </p:cNvPr>
          <p:cNvSpPr/>
          <p:nvPr/>
        </p:nvSpPr>
        <p:spPr bwMode="white">
          <a:xfrm>
            <a:off x="2252457" y="4472294"/>
            <a:ext cx="4094554" cy="176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0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