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E8D14B-9C31-99EC-BBEB-84D4CE482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4" b="28944"/>
          <a:stretch/>
        </p:blipFill>
        <p:spPr>
          <a:xfrm>
            <a:off x="3962937" y="3744981"/>
            <a:ext cx="4450897" cy="66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1FFCBAA-674B-46B1-B561-769FF113D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BF6A5D-BC79-B242-7523-5DEA808CA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9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4EA094-748F-317D-2325-7547523CE9DE}"/>
              </a:ext>
            </a:extLst>
          </p:cNvPr>
          <p:cNvSpPr/>
          <p:nvPr/>
        </p:nvSpPr>
        <p:spPr bwMode="white">
          <a:xfrm>
            <a:off x="6215206" y="1876784"/>
            <a:ext cx="142809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311B49-BFFB-BC9C-5337-CBD6B66CD89C}"/>
              </a:ext>
            </a:extLst>
          </p:cNvPr>
          <p:cNvSpPr/>
          <p:nvPr/>
        </p:nvSpPr>
        <p:spPr bwMode="white">
          <a:xfrm>
            <a:off x="9042842" y="1876784"/>
            <a:ext cx="133289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5FA448-A6F3-2BA2-4596-D1D34AE544F9}"/>
              </a:ext>
            </a:extLst>
          </p:cNvPr>
          <p:cNvSpPr/>
          <p:nvPr/>
        </p:nvSpPr>
        <p:spPr bwMode="white">
          <a:xfrm>
            <a:off x="6196165" y="2172509"/>
            <a:ext cx="199933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45EB56-551A-E927-B13F-001EFA7991F7}"/>
              </a:ext>
            </a:extLst>
          </p:cNvPr>
          <p:cNvSpPr/>
          <p:nvPr/>
        </p:nvSpPr>
        <p:spPr bwMode="white">
          <a:xfrm>
            <a:off x="9023801" y="2172509"/>
            <a:ext cx="190413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18F0DB-11B0-0770-C7A7-68C532AC4669}"/>
              </a:ext>
            </a:extLst>
          </p:cNvPr>
          <p:cNvSpPr/>
          <p:nvPr/>
        </p:nvSpPr>
        <p:spPr bwMode="white">
          <a:xfrm>
            <a:off x="1416793" y="3183698"/>
            <a:ext cx="142809" cy="19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FF5183-0690-4A73-6207-6FEC2EC54F41}"/>
              </a:ext>
            </a:extLst>
          </p:cNvPr>
          <p:cNvSpPr/>
          <p:nvPr/>
        </p:nvSpPr>
        <p:spPr bwMode="white">
          <a:xfrm>
            <a:off x="5434512" y="3183698"/>
            <a:ext cx="133289" cy="19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F6C8F22-47BD-3B5C-6398-24246E86BDF6}"/>
              </a:ext>
            </a:extLst>
          </p:cNvPr>
          <p:cNvSpPr/>
          <p:nvPr/>
        </p:nvSpPr>
        <p:spPr bwMode="white">
          <a:xfrm>
            <a:off x="10204363" y="3183698"/>
            <a:ext cx="142809" cy="19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BE69F82-720C-3124-5A66-04C88EA1B581}"/>
              </a:ext>
            </a:extLst>
          </p:cNvPr>
          <p:cNvSpPr/>
          <p:nvPr/>
        </p:nvSpPr>
        <p:spPr bwMode="white">
          <a:xfrm>
            <a:off x="11165950" y="3326791"/>
            <a:ext cx="199933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751B934-BD0D-F298-B42B-0A07744F3BE1}"/>
              </a:ext>
            </a:extLst>
          </p:cNvPr>
          <p:cNvSpPr/>
          <p:nvPr/>
        </p:nvSpPr>
        <p:spPr bwMode="white">
          <a:xfrm>
            <a:off x="1350148" y="3479424"/>
            <a:ext cx="314181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0F8AC74-BEDD-97AE-9CE8-5C43F9A6EB31}"/>
              </a:ext>
            </a:extLst>
          </p:cNvPr>
          <p:cNvSpPr/>
          <p:nvPr/>
        </p:nvSpPr>
        <p:spPr bwMode="white">
          <a:xfrm>
            <a:off x="5358347" y="3479424"/>
            <a:ext cx="314181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FB2075D-D194-EA77-9C43-6CE261A59A3C}"/>
              </a:ext>
            </a:extLst>
          </p:cNvPr>
          <p:cNvSpPr/>
          <p:nvPr/>
        </p:nvSpPr>
        <p:spPr bwMode="white">
          <a:xfrm>
            <a:off x="10185322" y="3479424"/>
            <a:ext cx="199932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53DEDE-62A0-5B64-5688-42E92426B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3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760758-908A-90A4-72A4-8492FBF0F77B}"/>
              </a:ext>
            </a:extLst>
          </p:cNvPr>
          <p:cNvSpPr/>
          <p:nvPr/>
        </p:nvSpPr>
        <p:spPr bwMode="white">
          <a:xfrm>
            <a:off x="2340297" y="1425388"/>
            <a:ext cx="3253679" cy="1474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D4A707D-B860-410A-88B2-5B63A2CAF1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18353"/>
            <a:ext cx="11520000" cy="2407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549BF4-3075-4A77-BA2F-A892FF77F935}"/>
              </a:ext>
            </a:extLst>
          </p:cNvPr>
          <p:cNvSpPr/>
          <p:nvPr/>
        </p:nvSpPr>
        <p:spPr bwMode="white">
          <a:xfrm>
            <a:off x="2359338" y="4550685"/>
            <a:ext cx="2696756" cy="13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5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FF8516-C3EB-48DE-56F8-1A24CD7E0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6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A8467A-18BE-B437-DCD4-B99EAD10B5F4}"/>
              </a:ext>
            </a:extLst>
          </p:cNvPr>
          <p:cNvSpPr/>
          <p:nvPr/>
        </p:nvSpPr>
        <p:spPr bwMode="white">
          <a:xfrm>
            <a:off x="2222434" y="1440957"/>
            <a:ext cx="3577731" cy="143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1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8B9767-995F-2A6A-7EE6-0625BC2F0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20D9A5-57B7-E05A-2818-23F90704225C}"/>
              </a:ext>
            </a:extLst>
          </p:cNvPr>
          <p:cNvSpPr/>
          <p:nvPr/>
        </p:nvSpPr>
        <p:spPr bwMode="white">
          <a:xfrm>
            <a:off x="1671904" y="2431056"/>
            <a:ext cx="4522707" cy="183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2023-07-26T01:34:06Z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