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4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553F0B-E089-B7E4-AC93-94E40881E3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94" b="22885"/>
          <a:stretch/>
        </p:blipFill>
        <p:spPr>
          <a:xfrm>
            <a:off x="3949734" y="3646743"/>
            <a:ext cx="4343805" cy="727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440583C4-43D4-4178-AD85-B96231C98F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89" b="66970"/>
          <a:stretch/>
        </p:blipFill>
        <p:spPr>
          <a:xfrm>
            <a:off x="4545856" y="2417232"/>
            <a:ext cx="3100287" cy="628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EFC3DE-21D5-1812-2F13-CADC43B287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06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3D5A99-2795-19CF-59DC-A5707047BA6F}"/>
              </a:ext>
            </a:extLst>
          </p:cNvPr>
          <p:cNvSpPr/>
          <p:nvPr/>
        </p:nvSpPr>
        <p:spPr bwMode="white">
          <a:xfrm>
            <a:off x="10680396" y="1876851"/>
            <a:ext cx="342743" cy="200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C92BDAB-F534-BA54-0C3D-01F3592CACBC}"/>
              </a:ext>
            </a:extLst>
          </p:cNvPr>
          <p:cNvSpPr/>
          <p:nvPr/>
        </p:nvSpPr>
        <p:spPr bwMode="white">
          <a:xfrm>
            <a:off x="4054016" y="2353849"/>
            <a:ext cx="352264" cy="200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46AB241-4644-F780-FA77-9A4ABDC160D4}"/>
              </a:ext>
            </a:extLst>
          </p:cNvPr>
          <p:cNvSpPr/>
          <p:nvPr/>
        </p:nvSpPr>
        <p:spPr bwMode="white">
          <a:xfrm>
            <a:off x="5234578" y="2830846"/>
            <a:ext cx="142809" cy="200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956323A-D56D-E41D-9A91-07116783507C}"/>
              </a:ext>
            </a:extLst>
          </p:cNvPr>
          <p:cNvSpPr/>
          <p:nvPr/>
        </p:nvSpPr>
        <p:spPr bwMode="white">
          <a:xfrm>
            <a:off x="7986049" y="2830846"/>
            <a:ext cx="142809" cy="200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ADEC0AB-7F1F-F5B3-A2ED-CA340995DCD4}"/>
              </a:ext>
            </a:extLst>
          </p:cNvPr>
          <p:cNvSpPr/>
          <p:nvPr/>
        </p:nvSpPr>
        <p:spPr bwMode="white">
          <a:xfrm>
            <a:off x="5225057" y="3136124"/>
            <a:ext cx="190413" cy="200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81AC98F-21CF-6027-E7EC-BBF44B0E5F78}"/>
              </a:ext>
            </a:extLst>
          </p:cNvPr>
          <p:cNvSpPr/>
          <p:nvPr/>
        </p:nvSpPr>
        <p:spPr bwMode="white">
          <a:xfrm>
            <a:off x="7967008" y="3136124"/>
            <a:ext cx="199933" cy="200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8765CA1-64D4-E2C8-715C-99EE068986F0}"/>
              </a:ext>
            </a:extLst>
          </p:cNvPr>
          <p:cNvSpPr/>
          <p:nvPr/>
        </p:nvSpPr>
        <p:spPr bwMode="white">
          <a:xfrm>
            <a:off x="1397752" y="3613122"/>
            <a:ext cx="199933" cy="209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D6DDCB3-3C9F-A453-7F2E-F838E889D2F4}"/>
              </a:ext>
            </a:extLst>
          </p:cNvPr>
          <p:cNvSpPr/>
          <p:nvPr/>
        </p:nvSpPr>
        <p:spPr bwMode="white">
          <a:xfrm>
            <a:off x="5272661" y="3622662"/>
            <a:ext cx="133289" cy="190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4D789BB-7085-FB9B-ACCF-E68A08618A08}"/>
              </a:ext>
            </a:extLst>
          </p:cNvPr>
          <p:cNvSpPr/>
          <p:nvPr/>
        </p:nvSpPr>
        <p:spPr bwMode="white">
          <a:xfrm>
            <a:off x="1407272" y="3927940"/>
            <a:ext cx="190413" cy="200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12F67AD-05B6-78BA-F411-25BB54CDE698}"/>
              </a:ext>
            </a:extLst>
          </p:cNvPr>
          <p:cNvSpPr/>
          <p:nvPr/>
        </p:nvSpPr>
        <p:spPr bwMode="white">
          <a:xfrm>
            <a:off x="5253619" y="3927940"/>
            <a:ext cx="190413" cy="200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img_16777215">
            <a:extLst>
              <a:ext uri="{FF2B5EF4-FFF2-40B4-BE49-F238E27FC236}">
                <a16:creationId xmlns:a16="http://schemas.microsoft.com/office/drawing/2014/main" id="{E52A6C34-09B4-4842-AD00-011FD44BB5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51"/>
          <a:stretch/>
        </p:blipFill>
        <p:spPr>
          <a:xfrm>
            <a:off x="360000" y="4543202"/>
            <a:ext cx="11520000" cy="1569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8205482-474F-42EB-9F6A-826701FFE11F}"/>
              </a:ext>
            </a:extLst>
          </p:cNvPr>
          <p:cNvSpPr/>
          <p:nvPr/>
        </p:nvSpPr>
        <p:spPr bwMode="white">
          <a:xfrm>
            <a:off x="8319272" y="4705107"/>
            <a:ext cx="599801" cy="266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4F7B502A-C6C1-41DA-B97E-B1C90071FADB}"/>
              </a:ext>
            </a:extLst>
          </p:cNvPr>
          <p:cNvSpPr/>
          <p:nvPr/>
        </p:nvSpPr>
        <p:spPr bwMode="white">
          <a:xfrm>
            <a:off x="1335766" y="5278848"/>
            <a:ext cx="1631552" cy="643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05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A5FDA4-206D-E40B-D170-BF9870C51C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48"/>
          <a:stretch/>
        </p:blipFill>
        <p:spPr>
          <a:xfrm>
            <a:off x="336000" y="521208"/>
            <a:ext cx="11520000" cy="2449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84DCCFB5-AE8B-4CB8-A44D-629B34B80351}"/>
              </a:ext>
            </a:extLst>
          </p:cNvPr>
          <p:cNvSpPr/>
          <p:nvPr/>
        </p:nvSpPr>
        <p:spPr bwMode="white">
          <a:xfrm>
            <a:off x="1876542" y="1193542"/>
            <a:ext cx="6131833" cy="1862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75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842208-C0D7-8E93-BF26-DA1275DDE3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80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7F8F0F0-516A-F1F3-FE59-1285095CFB0C}"/>
              </a:ext>
            </a:extLst>
          </p:cNvPr>
          <p:cNvSpPr/>
          <p:nvPr/>
        </p:nvSpPr>
        <p:spPr bwMode="white">
          <a:xfrm>
            <a:off x="2195540" y="2058787"/>
            <a:ext cx="3479119" cy="1881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91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719782-34F1-5C29-AA04-6FCA3D6CE5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18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C3762B0-0F82-614B-8C26-B281501E0C65}"/>
              </a:ext>
            </a:extLst>
          </p:cNvPr>
          <p:cNvSpPr/>
          <p:nvPr/>
        </p:nvSpPr>
        <p:spPr bwMode="white">
          <a:xfrm>
            <a:off x="1807140" y="2348753"/>
            <a:ext cx="7035768" cy="1677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18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2023-07-26T01:30:12Z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