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D628A6-0B9C-EADD-DE9A-759DC5387B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77" b="35814"/>
          <a:stretch/>
        </p:blipFill>
        <p:spPr>
          <a:xfrm>
            <a:off x="3967866" y="3812228"/>
            <a:ext cx="4599178" cy="579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087E0E90-5F3B-45A6-838D-293CE3ADF2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89" b="66970"/>
          <a:stretch/>
        </p:blipFill>
        <p:spPr>
          <a:xfrm>
            <a:off x="4545856" y="2417232"/>
            <a:ext cx="3100287" cy="6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153FE1-C04F-834D-488B-C297BB391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6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3843F6-68C5-F1CB-5D14-DD7B3BF8B409}"/>
              </a:ext>
            </a:extLst>
          </p:cNvPr>
          <p:cNvSpPr/>
          <p:nvPr/>
        </p:nvSpPr>
        <p:spPr bwMode="white">
          <a:xfrm>
            <a:off x="1197818" y="2457521"/>
            <a:ext cx="2237355" cy="266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6A581D-5957-FE66-A045-818D0D92EA7E}"/>
              </a:ext>
            </a:extLst>
          </p:cNvPr>
          <p:cNvSpPr/>
          <p:nvPr/>
        </p:nvSpPr>
        <p:spPr bwMode="white">
          <a:xfrm>
            <a:off x="7062545" y="2151530"/>
            <a:ext cx="3596490" cy="68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BD5F9D-DE87-F382-ABE5-FBEC36B08039}"/>
              </a:ext>
            </a:extLst>
          </p:cNvPr>
          <p:cNvSpPr/>
          <p:nvPr/>
        </p:nvSpPr>
        <p:spPr bwMode="white">
          <a:xfrm>
            <a:off x="7738512" y="2931459"/>
            <a:ext cx="1826829" cy="603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029515C5-E6FA-4D3C-9344-CE11900A9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7" y="3627453"/>
            <a:ext cx="11520000" cy="2009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BFE4654-F3E7-4910-B473-3681C3C4042E}"/>
              </a:ext>
            </a:extLst>
          </p:cNvPr>
          <p:cNvSpPr/>
          <p:nvPr/>
        </p:nvSpPr>
        <p:spPr bwMode="white">
          <a:xfrm>
            <a:off x="2450236" y="3808406"/>
            <a:ext cx="456991" cy="200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0A8F93E-FDA0-48B5-A8E4-23A8E48C94E3}"/>
              </a:ext>
            </a:extLst>
          </p:cNvPr>
          <p:cNvSpPr/>
          <p:nvPr/>
        </p:nvSpPr>
        <p:spPr bwMode="white">
          <a:xfrm>
            <a:off x="6629806" y="3808406"/>
            <a:ext cx="447471" cy="200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50090FA-86C4-4872-8850-D9865873E84E}"/>
              </a:ext>
            </a:extLst>
          </p:cNvPr>
          <p:cNvSpPr/>
          <p:nvPr/>
        </p:nvSpPr>
        <p:spPr bwMode="white">
          <a:xfrm>
            <a:off x="6924946" y="4503650"/>
            <a:ext cx="333223" cy="209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56E3921-DEB6-411E-9954-FA20BE5A7692}"/>
              </a:ext>
            </a:extLst>
          </p:cNvPr>
          <p:cNvSpPr/>
          <p:nvPr/>
        </p:nvSpPr>
        <p:spPr bwMode="white">
          <a:xfrm>
            <a:off x="7086797" y="5208418"/>
            <a:ext cx="333223" cy="209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59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ABD2A7-F8D4-18D1-F096-50F467AA8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"/>
          <a:stretch/>
        </p:blipFill>
        <p:spPr>
          <a:xfrm>
            <a:off x="360000" y="360000"/>
            <a:ext cx="11520000" cy="3683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C02B0FA-1BD2-142C-B3BF-D207AD73F0C4}"/>
              </a:ext>
            </a:extLst>
          </p:cNvPr>
          <p:cNvSpPr/>
          <p:nvPr/>
        </p:nvSpPr>
        <p:spPr bwMode="white">
          <a:xfrm>
            <a:off x="958411" y="2474260"/>
            <a:ext cx="2950201" cy="1426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FD87A2-25BA-CE07-B8AC-A34FE217D766}"/>
              </a:ext>
            </a:extLst>
          </p:cNvPr>
          <p:cNvSpPr/>
          <p:nvPr/>
        </p:nvSpPr>
        <p:spPr bwMode="white">
          <a:xfrm>
            <a:off x="6586512" y="2474260"/>
            <a:ext cx="3341752" cy="1495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468EDD8A-1C4B-466F-B269-73075639A0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4"/>
          <a:stretch/>
        </p:blipFill>
        <p:spPr>
          <a:xfrm>
            <a:off x="360000" y="4663762"/>
            <a:ext cx="11520000" cy="1503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D897099-C9BF-4D4D-9646-D72A51999C48}"/>
              </a:ext>
            </a:extLst>
          </p:cNvPr>
          <p:cNvSpPr/>
          <p:nvPr/>
        </p:nvSpPr>
        <p:spPr bwMode="white">
          <a:xfrm>
            <a:off x="2186575" y="4677759"/>
            <a:ext cx="4698319" cy="1489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A7E8837-FFC5-4763-B211-00184D7CA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48" y="4043081"/>
            <a:ext cx="11066448" cy="6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163A8F-F2F0-5770-FD10-7782BA829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E751E4-9B98-3812-09F0-264A65FBA4E1}"/>
              </a:ext>
            </a:extLst>
          </p:cNvPr>
          <p:cNvSpPr/>
          <p:nvPr/>
        </p:nvSpPr>
        <p:spPr bwMode="white">
          <a:xfrm>
            <a:off x="2099429" y="2393890"/>
            <a:ext cx="3449723" cy="2572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2023-07-20T00:26:43Z</dcterms:created>
  <dcterms:modified xsi:type="dcterms:W3CDTF">2023-07-26T01:32:37Z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