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02610BE-D1BB-A840-93CA-82D039B0CC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78" b="14368"/>
          <a:stretch/>
        </p:blipFill>
        <p:spPr>
          <a:xfrm>
            <a:off x="3976104" y="3795940"/>
            <a:ext cx="4426184" cy="832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BF9DB38B-5586-42D3-8F7E-46F3B29DBA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89" b="66970"/>
          <a:stretch/>
        </p:blipFill>
        <p:spPr>
          <a:xfrm>
            <a:off x="4545856" y="2417232"/>
            <a:ext cx="3100287" cy="628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8EA810-4627-7A39-7938-83C3252514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34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444CB06-4A16-56A6-4530-4A30AFE13A2A}"/>
              </a:ext>
            </a:extLst>
          </p:cNvPr>
          <p:cNvSpPr/>
          <p:nvPr/>
        </p:nvSpPr>
        <p:spPr bwMode="white">
          <a:xfrm>
            <a:off x="6900694" y="1941511"/>
            <a:ext cx="552198" cy="266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B6EAF93-337A-B8CF-287C-38B3C47DEFD8}"/>
              </a:ext>
            </a:extLst>
          </p:cNvPr>
          <p:cNvSpPr/>
          <p:nvPr/>
        </p:nvSpPr>
        <p:spPr bwMode="white">
          <a:xfrm>
            <a:off x="9509355" y="1941511"/>
            <a:ext cx="828297" cy="266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C10BB18-B6CC-582F-0ABF-699DCDBFBBBA}"/>
              </a:ext>
            </a:extLst>
          </p:cNvPr>
          <p:cNvSpPr/>
          <p:nvPr/>
        </p:nvSpPr>
        <p:spPr bwMode="white">
          <a:xfrm>
            <a:off x="5272661" y="2713213"/>
            <a:ext cx="866380" cy="266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258155A-68A0-40DA-0835-FC160CC3EB68}"/>
              </a:ext>
            </a:extLst>
          </p:cNvPr>
          <p:cNvSpPr/>
          <p:nvPr/>
        </p:nvSpPr>
        <p:spPr bwMode="white">
          <a:xfrm>
            <a:off x="7214876" y="2760849"/>
            <a:ext cx="199933" cy="1524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BD57ADC0-3D6B-02AD-C20C-731FE2A0B841}"/>
              </a:ext>
            </a:extLst>
          </p:cNvPr>
          <p:cNvSpPr/>
          <p:nvPr/>
        </p:nvSpPr>
        <p:spPr bwMode="white">
          <a:xfrm>
            <a:off x="8328793" y="2713213"/>
            <a:ext cx="866380" cy="2572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3CFB699-7910-AE9E-02A2-80B4A97E161C}"/>
              </a:ext>
            </a:extLst>
          </p:cNvPr>
          <p:cNvSpPr/>
          <p:nvPr/>
        </p:nvSpPr>
        <p:spPr bwMode="white">
          <a:xfrm>
            <a:off x="2825851" y="3361061"/>
            <a:ext cx="275937" cy="5834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A6480AEF-3E06-166E-13A1-532694895C0D}"/>
              </a:ext>
            </a:extLst>
          </p:cNvPr>
          <p:cNvSpPr/>
          <p:nvPr/>
        </p:nvSpPr>
        <p:spPr bwMode="white">
          <a:xfrm>
            <a:off x="4330115" y="3513496"/>
            <a:ext cx="199933" cy="200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43414C0-11B6-95F6-5E83-4C5E67A2854A}"/>
              </a:ext>
            </a:extLst>
          </p:cNvPr>
          <p:cNvSpPr/>
          <p:nvPr/>
        </p:nvSpPr>
        <p:spPr bwMode="white">
          <a:xfrm>
            <a:off x="7947966" y="4275670"/>
            <a:ext cx="456991" cy="2095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714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B306EEC-BEA0-3759-B5A9-F89C3E3554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544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F7E8A06-048C-9E92-A6A2-28A8323822D1}"/>
              </a:ext>
            </a:extLst>
          </p:cNvPr>
          <p:cNvSpPr/>
          <p:nvPr/>
        </p:nvSpPr>
        <p:spPr bwMode="white">
          <a:xfrm>
            <a:off x="1588165" y="2932689"/>
            <a:ext cx="1692917" cy="13165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E80601F-6C84-DF6E-C9AF-7DEF4E7659C9}"/>
              </a:ext>
            </a:extLst>
          </p:cNvPr>
          <p:cNvSpPr/>
          <p:nvPr/>
        </p:nvSpPr>
        <p:spPr bwMode="white">
          <a:xfrm>
            <a:off x="6938776" y="2942218"/>
            <a:ext cx="1882495" cy="1423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16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D469067-DBEF-FC7A-BB70-0AAC4F9861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736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36084C9-6474-01A9-CF71-42405405FE80}"/>
              </a:ext>
            </a:extLst>
          </p:cNvPr>
          <p:cNvSpPr/>
          <p:nvPr/>
        </p:nvSpPr>
        <p:spPr bwMode="white">
          <a:xfrm>
            <a:off x="2087965" y="1624260"/>
            <a:ext cx="4976223" cy="2589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8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B3F9CEE-D5F3-3211-6C02-68D6ECDF1E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556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39BE0C7-2AC7-D892-66B9-68ABEFBEFEAB}"/>
              </a:ext>
            </a:extLst>
          </p:cNvPr>
          <p:cNvSpPr/>
          <p:nvPr/>
        </p:nvSpPr>
        <p:spPr bwMode="white">
          <a:xfrm>
            <a:off x="2138069" y="2703317"/>
            <a:ext cx="6208071" cy="1474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95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5</cp:revision>
  <dcterms:created xsi:type="dcterms:W3CDTF">2023-07-20T00:26:43Z</dcterms:created>
  <dcterms:modified xsi:type="dcterms:W3CDTF">2023-07-26T01:33:23Z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