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90F60B6-C47A-89C9-060F-68FCCAE064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01" b="28944"/>
          <a:stretch/>
        </p:blipFill>
        <p:spPr>
          <a:xfrm>
            <a:off x="3692321" y="3737359"/>
            <a:ext cx="5068735" cy="661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7ACD36FD-872B-46C0-BCB0-D90B33187B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89" b="66970"/>
          <a:stretch/>
        </p:blipFill>
        <p:spPr>
          <a:xfrm>
            <a:off x="4545856" y="2417232"/>
            <a:ext cx="3100287" cy="628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C66920C-96B5-B72E-9E1E-D5E1DD4F8C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91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C1D4CB0-0071-2D12-97D2-50D3FCDE8232}"/>
              </a:ext>
            </a:extLst>
          </p:cNvPr>
          <p:cNvSpPr/>
          <p:nvPr/>
        </p:nvSpPr>
        <p:spPr bwMode="white">
          <a:xfrm>
            <a:off x="3282842" y="1877205"/>
            <a:ext cx="199933" cy="200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F7B51B1-2012-6A00-2F6A-4EB9664EF94A}"/>
              </a:ext>
            </a:extLst>
          </p:cNvPr>
          <p:cNvSpPr/>
          <p:nvPr/>
        </p:nvSpPr>
        <p:spPr bwMode="white">
          <a:xfrm>
            <a:off x="7395768" y="1877205"/>
            <a:ext cx="199933" cy="200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08FDBAF-27F9-D851-BB0F-CE7265BCF2CF}"/>
              </a:ext>
            </a:extLst>
          </p:cNvPr>
          <p:cNvSpPr/>
          <p:nvPr/>
        </p:nvSpPr>
        <p:spPr bwMode="white">
          <a:xfrm>
            <a:off x="8709619" y="1877205"/>
            <a:ext cx="199933" cy="200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719C7FF-E745-C38C-285C-E38FFB113840}"/>
              </a:ext>
            </a:extLst>
          </p:cNvPr>
          <p:cNvSpPr/>
          <p:nvPr/>
        </p:nvSpPr>
        <p:spPr bwMode="white">
          <a:xfrm>
            <a:off x="9833057" y="1877205"/>
            <a:ext cx="190413" cy="200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72CBF73-68B8-C2C3-A010-D92E3E5F6187}"/>
              </a:ext>
            </a:extLst>
          </p:cNvPr>
          <p:cNvSpPr/>
          <p:nvPr/>
        </p:nvSpPr>
        <p:spPr bwMode="white">
          <a:xfrm>
            <a:off x="2625917" y="2039422"/>
            <a:ext cx="190413" cy="152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CD6E3BD-2240-A47C-437D-53738D203A24}"/>
              </a:ext>
            </a:extLst>
          </p:cNvPr>
          <p:cNvSpPr/>
          <p:nvPr/>
        </p:nvSpPr>
        <p:spPr bwMode="white">
          <a:xfrm>
            <a:off x="4320595" y="2020337"/>
            <a:ext cx="295140" cy="200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47BADD0-7190-51EC-A4A3-70450BCB346B}"/>
              </a:ext>
            </a:extLst>
          </p:cNvPr>
          <p:cNvSpPr/>
          <p:nvPr/>
        </p:nvSpPr>
        <p:spPr bwMode="white">
          <a:xfrm>
            <a:off x="8052694" y="2039422"/>
            <a:ext cx="199933" cy="152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D5F558D-7B34-FE71-B291-F675FE64759D}"/>
              </a:ext>
            </a:extLst>
          </p:cNvPr>
          <p:cNvSpPr/>
          <p:nvPr/>
        </p:nvSpPr>
        <p:spPr bwMode="white">
          <a:xfrm>
            <a:off x="3282842" y="2173012"/>
            <a:ext cx="209454" cy="200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5D34F1A-53FD-88EA-3429-39C95F022B90}"/>
              </a:ext>
            </a:extLst>
          </p:cNvPr>
          <p:cNvSpPr/>
          <p:nvPr/>
        </p:nvSpPr>
        <p:spPr bwMode="white">
          <a:xfrm>
            <a:off x="7348165" y="2173012"/>
            <a:ext cx="314180" cy="200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D8832B6-768F-EFF4-5692-487206BE8AD5}"/>
              </a:ext>
            </a:extLst>
          </p:cNvPr>
          <p:cNvSpPr/>
          <p:nvPr/>
        </p:nvSpPr>
        <p:spPr bwMode="white">
          <a:xfrm>
            <a:off x="8719140" y="2173012"/>
            <a:ext cx="190413" cy="200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324576A-9BAE-7A21-9424-D81C4A379197}"/>
              </a:ext>
            </a:extLst>
          </p:cNvPr>
          <p:cNvSpPr/>
          <p:nvPr/>
        </p:nvSpPr>
        <p:spPr bwMode="white">
          <a:xfrm>
            <a:off x="9823537" y="2173012"/>
            <a:ext cx="209454" cy="200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260DB771-37DF-F358-FDB7-5901FC7BB1B9}"/>
              </a:ext>
            </a:extLst>
          </p:cNvPr>
          <p:cNvSpPr/>
          <p:nvPr/>
        </p:nvSpPr>
        <p:spPr bwMode="white">
          <a:xfrm>
            <a:off x="5691570" y="2821880"/>
            <a:ext cx="314181" cy="209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img_16777215">
            <a:extLst>
              <a:ext uri="{FF2B5EF4-FFF2-40B4-BE49-F238E27FC236}">
                <a16:creationId xmlns:a16="http://schemas.microsoft.com/office/drawing/2014/main" id="{99295F2A-F030-443B-9290-9AEC02A093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94758"/>
            <a:ext cx="11520000" cy="2235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E0785316-B472-4E91-9227-2EF1671B05FD}"/>
              </a:ext>
            </a:extLst>
          </p:cNvPr>
          <p:cNvSpPr/>
          <p:nvPr/>
        </p:nvSpPr>
        <p:spPr bwMode="white">
          <a:xfrm>
            <a:off x="1648693" y="4034028"/>
            <a:ext cx="1488954" cy="712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1E8B353C-CF3B-47D6-B9F8-2AB3382CD121}"/>
              </a:ext>
            </a:extLst>
          </p:cNvPr>
          <p:cNvSpPr/>
          <p:nvPr/>
        </p:nvSpPr>
        <p:spPr bwMode="white">
          <a:xfrm>
            <a:off x="5275392" y="4034028"/>
            <a:ext cx="1488954" cy="712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602EB30B-DD25-41E7-91B1-392D029588AA}"/>
              </a:ext>
            </a:extLst>
          </p:cNvPr>
          <p:cNvSpPr/>
          <p:nvPr/>
        </p:nvSpPr>
        <p:spPr bwMode="white">
          <a:xfrm>
            <a:off x="9054353" y="4034028"/>
            <a:ext cx="1488954" cy="712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75B07DD9-3CDC-4EA8-83CF-6C90D7E421D2}"/>
              </a:ext>
            </a:extLst>
          </p:cNvPr>
          <p:cNvSpPr/>
          <p:nvPr/>
        </p:nvSpPr>
        <p:spPr bwMode="white">
          <a:xfrm>
            <a:off x="1850875" y="5000168"/>
            <a:ext cx="1488954" cy="712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CA7C6274-2EC2-4882-BC7F-CE29D3BECAAF}"/>
              </a:ext>
            </a:extLst>
          </p:cNvPr>
          <p:cNvSpPr/>
          <p:nvPr/>
        </p:nvSpPr>
        <p:spPr bwMode="white">
          <a:xfrm>
            <a:off x="5385448" y="4916869"/>
            <a:ext cx="1488954" cy="712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89F861F4-4652-4E13-B52B-603E8ADC38DC}"/>
              </a:ext>
            </a:extLst>
          </p:cNvPr>
          <p:cNvSpPr/>
          <p:nvPr/>
        </p:nvSpPr>
        <p:spPr bwMode="white">
          <a:xfrm>
            <a:off x="9054353" y="4916869"/>
            <a:ext cx="1488954" cy="712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92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5AE713F-2A41-25FD-CC2A-C280DE0F18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54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47FF70F-E4F2-E8E0-ABD6-6D44A58FF085}"/>
              </a:ext>
            </a:extLst>
          </p:cNvPr>
          <p:cNvSpPr/>
          <p:nvPr/>
        </p:nvSpPr>
        <p:spPr bwMode="white">
          <a:xfrm>
            <a:off x="1523189" y="1581937"/>
            <a:ext cx="278718" cy="248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000DD4E-B4D0-A02A-A898-E45EB691AA4A}"/>
              </a:ext>
            </a:extLst>
          </p:cNvPr>
          <p:cNvSpPr/>
          <p:nvPr/>
        </p:nvSpPr>
        <p:spPr bwMode="white">
          <a:xfrm>
            <a:off x="9185652" y="1763318"/>
            <a:ext cx="580760" cy="248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2CDF22D-C790-8644-AF1E-77AEAF80EA7A}"/>
              </a:ext>
            </a:extLst>
          </p:cNvPr>
          <p:cNvSpPr/>
          <p:nvPr/>
        </p:nvSpPr>
        <p:spPr bwMode="white">
          <a:xfrm>
            <a:off x="9185652" y="2221544"/>
            <a:ext cx="580760" cy="257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DD87D2A-4292-D0E1-2B6F-223A426AF5E4}"/>
              </a:ext>
            </a:extLst>
          </p:cNvPr>
          <p:cNvSpPr/>
          <p:nvPr/>
        </p:nvSpPr>
        <p:spPr bwMode="white">
          <a:xfrm>
            <a:off x="9166611" y="2689317"/>
            <a:ext cx="590280" cy="248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DDCD3FA-57E7-4F6F-ADB9-1580621136EA}"/>
              </a:ext>
            </a:extLst>
          </p:cNvPr>
          <p:cNvSpPr/>
          <p:nvPr/>
        </p:nvSpPr>
        <p:spPr bwMode="white">
          <a:xfrm>
            <a:off x="3468530" y="1586769"/>
            <a:ext cx="278718" cy="248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6B8652E-736E-4BFF-AD57-01D362CFB4F1}"/>
              </a:ext>
            </a:extLst>
          </p:cNvPr>
          <p:cNvSpPr/>
          <p:nvPr/>
        </p:nvSpPr>
        <p:spPr bwMode="white">
          <a:xfrm>
            <a:off x="5521447" y="1595733"/>
            <a:ext cx="278718" cy="248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18764EA-4209-4781-817F-E5A9314A39EF}"/>
              </a:ext>
            </a:extLst>
          </p:cNvPr>
          <p:cNvSpPr/>
          <p:nvPr/>
        </p:nvSpPr>
        <p:spPr bwMode="white">
          <a:xfrm>
            <a:off x="1599796" y="2385054"/>
            <a:ext cx="278718" cy="248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1B194E8-F69F-404B-AA68-B67C3E9E56B8}"/>
              </a:ext>
            </a:extLst>
          </p:cNvPr>
          <p:cNvSpPr/>
          <p:nvPr/>
        </p:nvSpPr>
        <p:spPr bwMode="white">
          <a:xfrm>
            <a:off x="3576107" y="2396435"/>
            <a:ext cx="278718" cy="248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3E6811A-AD00-46E7-AE7C-7C3980D245BB}"/>
              </a:ext>
            </a:extLst>
          </p:cNvPr>
          <p:cNvSpPr/>
          <p:nvPr/>
        </p:nvSpPr>
        <p:spPr bwMode="white">
          <a:xfrm>
            <a:off x="5521447" y="2396434"/>
            <a:ext cx="278718" cy="248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36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2912ACF-DC61-7BA6-E222-0596EF456A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49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5E550E9-D1E6-7EC3-582F-D80978CA8D77}"/>
              </a:ext>
            </a:extLst>
          </p:cNvPr>
          <p:cNvSpPr/>
          <p:nvPr/>
        </p:nvSpPr>
        <p:spPr bwMode="white">
          <a:xfrm>
            <a:off x="1048057" y="1696131"/>
            <a:ext cx="8149730" cy="1952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45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DBB606-BDD4-EC61-535A-C07A136663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45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987A0DC-65D8-43F0-97E4-6583680608A0}"/>
              </a:ext>
            </a:extLst>
          </p:cNvPr>
          <p:cNvSpPr/>
          <p:nvPr/>
        </p:nvSpPr>
        <p:spPr bwMode="white">
          <a:xfrm>
            <a:off x="1519505" y="2533821"/>
            <a:ext cx="6136354" cy="1563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20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6</cp:revision>
  <dcterms:created xsi:type="dcterms:W3CDTF">2023-07-20T00:26:43Z</dcterms:created>
  <dcterms:modified xsi:type="dcterms:W3CDTF">2023-07-26T01:34:53Z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