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355CE5-ACE3-5E8E-8F89-7C2E10B4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15" b="33077"/>
          <a:stretch/>
        </p:blipFill>
        <p:spPr>
          <a:xfrm>
            <a:off x="4108525" y="3812228"/>
            <a:ext cx="4145470" cy="562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419AFB2-C4B4-4C3F-8C93-0673CFA1A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42AD00-21B6-1A6A-B807-00A0874EF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079978-EFC1-3331-E5C5-407DF15F2E0B}"/>
              </a:ext>
            </a:extLst>
          </p:cNvPr>
          <p:cNvSpPr/>
          <p:nvPr/>
        </p:nvSpPr>
        <p:spPr bwMode="white">
          <a:xfrm>
            <a:off x="11108826" y="1611166"/>
            <a:ext cx="276098" cy="25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DFF3DE-631F-9E22-B090-D5127D650AFA}"/>
              </a:ext>
            </a:extLst>
          </p:cNvPr>
          <p:cNvSpPr/>
          <p:nvPr/>
        </p:nvSpPr>
        <p:spPr bwMode="white">
          <a:xfrm>
            <a:off x="11137388" y="2241525"/>
            <a:ext cx="247536" cy="191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330B80-F237-EC53-E420-72FA766C5C9D}"/>
              </a:ext>
            </a:extLst>
          </p:cNvPr>
          <p:cNvSpPr/>
          <p:nvPr/>
        </p:nvSpPr>
        <p:spPr bwMode="white">
          <a:xfrm>
            <a:off x="11146909" y="2852782"/>
            <a:ext cx="238015" cy="181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6F2B71E2-B303-4D18-A948-0D01987CF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448460"/>
            <a:ext cx="11520000" cy="201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B1609F1-A114-48B2-8C53-36BF2F11885B}"/>
              </a:ext>
            </a:extLst>
          </p:cNvPr>
          <p:cNvSpPr/>
          <p:nvPr/>
        </p:nvSpPr>
        <p:spPr bwMode="white">
          <a:xfrm>
            <a:off x="1572603" y="4968452"/>
            <a:ext cx="238015" cy="181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03FC75-DB38-46FD-A81C-8C8CB9BB3307}"/>
              </a:ext>
            </a:extLst>
          </p:cNvPr>
          <p:cNvSpPr/>
          <p:nvPr/>
        </p:nvSpPr>
        <p:spPr bwMode="white">
          <a:xfrm>
            <a:off x="4190297" y="4968452"/>
            <a:ext cx="238015" cy="181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AB78C2-EA92-4293-B5CA-16AE34343348}"/>
              </a:ext>
            </a:extLst>
          </p:cNvPr>
          <p:cNvSpPr/>
          <p:nvPr/>
        </p:nvSpPr>
        <p:spPr bwMode="white">
          <a:xfrm>
            <a:off x="7363803" y="4885765"/>
            <a:ext cx="238015" cy="264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249F4A-7D6F-4D65-9CD4-FFBEA958CD1B}"/>
              </a:ext>
            </a:extLst>
          </p:cNvPr>
          <p:cNvSpPr/>
          <p:nvPr/>
        </p:nvSpPr>
        <p:spPr bwMode="white">
          <a:xfrm>
            <a:off x="10017356" y="4968452"/>
            <a:ext cx="238015" cy="181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82F08E-5F66-5107-2677-242CAF0BB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DAF748-9552-A8F1-AF72-EBFBAAA83C60}"/>
              </a:ext>
            </a:extLst>
          </p:cNvPr>
          <p:cNvSpPr/>
          <p:nvPr/>
        </p:nvSpPr>
        <p:spPr bwMode="white">
          <a:xfrm>
            <a:off x="707399" y="2247437"/>
            <a:ext cx="1919260" cy="142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5242589-F6F0-409A-8BA5-DD9BEDFEAA66}"/>
              </a:ext>
            </a:extLst>
          </p:cNvPr>
          <p:cNvSpPr/>
          <p:nvPr/>
        </p:nvSpPr>
        <p:spPr bwMode="white">
          <a:xfrm>
            <a:off x="4078129" y="2247436"/>
            <a:ext cx="1919260" cy="142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FC9C9F1-155A-4501-8AA6-003E28AC8C7F}"/>
              </a:ext>
            </a:extLst>
          </p:cNvPr>
          <p:cNvSpPr/>
          <p:nvPr/>
        </p:nvSpPr>
        <p:spPr bwMode="white">
          <a:xfrm>
            <a:off x="7888129" y="2247435"/>
            <a:ext cx="2484036" cy="142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9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995A84-E150-E7EA-1E6E-22DE07AC7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4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FED7B0-6634-4791-7E3F-C893EBBC433F}"/>
              </a:ext>
            </a:extLst>
          </p:cNvPr>
          <p:cNvSpPr/>
          <p:nvPr/>
        </p:nvSpPr>
        <p:spPr bwMode="white">
          <a:xfrm>
            <a:off x="1792129" y="2553064"/>
            <a:ext cx="7393523" cy="211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575DB8-E7F4-D9E9-A97E-25914D532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8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3E3462-70A9-7F8A-BF40-4BECFED5E816}"/>
              </a:ext>
            </a:extLst>
          </p:cNvPr>
          <p:cNvSpPr/>
          <p:nvPr/>
        </p:nvSpPr>
        <p:spPr bwMode="white">
          <a:xfrm>
            <a:off x="1827988" y="2497848"/>
            <a:ext cx="6482294" cy="136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