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0423194-C99A-7AF0-D8A7-80683363F8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08" b="25601"/>
          <a:stretch/>
        </p:blipFill>
        <p:spPr>
          <a:xfrm>
            <a:off x="4090509" y="3745196"/>
            <a:ext cx="4261427" cy="628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5F4D84BF-880E-4BB5-88C4-9DDE3D8164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89" b="66970"/>
          <a:stretch/>
        </p:blipFill>
        <p:spPr>
          <a:xfrm>
            <a:off x="4545856" y="2417232"/>
            <a:ext cx="3100287" cy="628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1085D61-9BA3-5916-72F6-68DA21D74E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02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0F8505B-DEDA-D047-CA00-CBB4285E824E}"/>
              </a:ext>
            </a:extLst>
          </p:cNvPr>
          <p:cNvSpPr/>
          <p:nvPr/>
        </p:nvSpPr>
        <p:spPr bwMode="white">
          <a:xfrm>
            <a:off x="5979459" y="1801018"/>
            <a:ext cx="464243" cy="547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3E29A8F-0490-1E95-51B9-EE6FCAD5983A}"/>
              </a:ext>
            </a:extLst>
          </p:cNvPr>
          <p:cNvSpPr/>
          <p:nvPr/>
        </p:nvSpPr>
        <p:spPr bwMode="white">
          <a:xfrm>
            <a:off x="10347173" y="1801018"/>
            <a:ext cx="464243" cy="547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0C9F272-3CAD-F874-B7B0-EAE74298F2BD}"/>
              </a:ext>
            </a:extLst>
          </p:cNvPr>
          <p:cNvSpPr/>
          <p:nvPr/>
        </p:nvSpPr>
        <p:spPr bwMode="white">
          <a:xfrm>
            <a:off x="1464396" y="2707619"/>
            <a:ext cx="333223" cy="2004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DCCB6DF-D44B-C66E-3118-94E3CF7C4A15}"/>
              </a:ext>
            </a:extLst>
          </p:cNvPr>
          <p:cNvSpPr/>
          <p:nvPr/>
        </p:nvSpPr>
        <p:spPr bwMode="white">
          <a:xfrm>
            <a:off x="6443702" y="2707619"/>
            <a:ext cx="333223" cy="2004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F35C921-416F-CB9D-0018-7D7F86308713}"/>
              </a:ext>
            </a:extLst>
          </p:cNvPr>
          <p:cNvSpPr/>
          <p:nvPr/>
        </p:nvSpPr>
        <p:spPr bwMode="white">
          <a:xfrm>
            <a:off x="9138049" y="2707619"/>
            <a:ext cx="304661" cy="2004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25AF3AB-2E27-2BC6-5D8E-5408663A568C}"/>
              </a:ext>
            </a:extLst>
          </p:cNvPr>
          <p:cNvSpPr/>
          <p:nvPr/>
        </p:nvSpPr>
        <p:spPr bwMode="white">
          <a:xfrm>
            <a:off x="7624264" y="3461529"/>
            <a:ext cx="476033" cy="209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15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69A8ACE-D147-FF3C-B7BC-20507C0C41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15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851E438-F88A-F9D2-101C-085ADF0327A9}"/>
              </a:ext>
            </a:extLst>
          </p:cNvPr>
          <p:cNvSpPr/>
          <p:nvPr/>
        </p:nvSpPr>
        <p:spPr bwMode="white">
          <a:xfrm>
            <a:off x="689469" y="1746224"/>
            <a:ext cx="1982013" cy="1457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AF4F58DD-4022-41B3-A5D8-485D3CB36A73}"/>
              </a:ext>
            </a:extLst>
          </p:cNvPr>
          <p:cNvSpPr/>
          <p:nvPr/>
        </p:nvSpPr>
        <p:spPr bwMode="white">
          <a:xfrm>
            <a:off x="3000951" y="1783020"/>
            <a:ext cx="1982013" cy="1457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FECC4476-54C7-43BA-9BF3-D52F58ECD37E}"/>
              </a:ext>
            </a:extLst>
          </p:cNvPr>
          <p:cNvSpPr/>
          <p:nvPr/>
        </p:nvSpPr>
        <p:spPr bwMode="white">
          <a:xfrm>
            <a:off x="5641902" y="1748098"/>
            <a:ext cx="1982013" cy="1457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56BF1263-CD56-4304-9ED1-96435380B1A6}"/>
              </a:ext>
            </a:extLst>
          </p:cNvPr>
          <p:cNvSpPr/>
          <p:nvPr/>
        </p:nvSpPr>
        <p:spPr bwMode="white">
          <a:xfrm>
            <a:off x="8612322" y="1817942"/>
            <a:ext cx="1982013" cy="1457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img_16777215">
            <a:extLst>
              <a:ext uri="{FF2B5EF4-FFF2-40B4-BE49-F238E27FC236}">
                <a16:creationId xmlns:a16="http://schemas.microsoft.com/office/drawing/2014/main" id="{AF659D6F-070F-44B1-8841-F078710C67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1"/>
          <a:stretch/>
        </p:blipFill>
        <p:spPr>
          <a:xfrm>
            <a:off x="360000" y="3582117"/>
            <a:ext cx="11520000" cy="23652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4244BB2A-09C9-43EB-8F60-0B04BB0F556F}"/>
              </a:ext>
            </a:extLst>
          </p:cNvPr>
          <p:cNvSpPr/>
          <p:nvPr/>
        </p:nvSpPr>
        <p:spPr bwMode="white">
          <a:xfrm>
            <a:off x="2159682" y="4764752"/>
            <a:ext cx="4787965" cy="1182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94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 animBg="1"/>
      <p:bldP spid="26" grpId="0" animBg="1"/>
      <p:bldP spid="27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9777169-0A54-9752-EC7F-63A2854E5A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20"/>
          <a:stretch/>
        </p:blipFill>
        <p:spPr>
          <a:xfrm>
            <a:off x="360000" y="1594408"/>
            <a:ext cx="11520000" cy="24375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840424B-ACE7-F560-062B-D1562AD20C16}"/>
              </a:ext>
            </a:extLst>
          </p:cNvPr>
          <p:cNvSpPr/>
          <p:nvPr/>
        </p:nvSpPr>
        <p:spPr bwMode="white">
          <a:xfrm>
            <a:off x="2330012" y="1594408"/>
            <a:ext cx="4805894" cy="2353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23ABC7A-519F-47D0-848C-3C5F5F2C4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439315"/>
            <a:ext cx="11472000" cy="107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20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E19376A-094D-3C08-B8AF-78799E5101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08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4BC0B4B-1860-E4BF-6DE1-F387759C2059}"/>
              </a:ext>
            </a:extLst>
          </p:cNvPr>
          <p:cNvSpPr/>
          <p:nvPr/>
        </p:nvSpPr>
        <p:spPr bwMode="white">
          <a:xfrm>
            <a:off x="2244534" y="2378371"/>
            <a:ext cx="4434172" cy="1207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55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6</cp:revision>
  <dcterms:created xsi:type="dcterms:W3CDTF">2023-07-20T00:26:43Z</dcterms:created>
  <dcterms:modified xsi:type="dcterms:W3CDTF">2023-07-26T01:26:13Z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