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97741F-1E34-7C3C-920F-3D5A062EBC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6" b="39832"/>
          <a:stretch/>
        </p:blipFill>
        <p:spPr>
          <a:xfrm>
            <a:off x="3840602" y="3795941"/>
            <a:ext cx="4656843" cy="537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1ED1B79-75A1-465C-B46F-0183053BD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93CE3F-76DE-2896-BFE7-B517D24D0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5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97D488-0A31-B02E-B07B-435336AF9CEB}"/>
              </a:ext>
            </a:extLst>
          </p:cNvPr>
          <p:cNvSpPr/>
          <p:nvPr/>
        </p:nvSpPr>
        <p:spPr bwMode="white">
          <a:xfrm>
            <a:off x="9597219" y="1783788"/>
            <a:ext cx="333223" cy="714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0B9E6F-8D18-1ED1-1518-6FF58A03E344}"/>
              </a:ext>
            </a:extLst>
          </p:cNvPr>
          <p:cNvSpPr/>
          <p:nvPr/>
        </p:nvSpPr>
        <p:spPr bwMode="white">
          <a:xfrm>
            <a:off x="4282512" y="1931406"/>
            <a:ext cx="199933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5DB5D0-58B8-D9B9-BDB1-F8D4CE6F3802}"/>
              </a:ext>
            </a:extLst>
          </p:cNvPr>
          <p:cNvSpPr/>
          <p:nvPr/>
        </p:nvSpPr>
        <p:spPr bwMode="white">
          <a:xfrm>
            <a:off x="5815338" y="1902835"/>
            <a:ext cx="514115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C0734A-4606-56D9-D3F7-C7C0AECCA79A}"/>
              </a:ext>
            </a:extLst>
          </p:cNvPr>
          <p:cNvSpPr/>
          <p:nvPr/>
        </p:nvSpPr>
        <p:spPr bwMode="white">
          <a:xfrm>
            <a:off x="2844892" y="2550444"/>
            <a:ext cx="292755" cy="533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33D3CDE-4990-5DAE-8B22-8E30DE6E4AD5}"/>
              </a:ext>
            </a:extLst>
          </p:cNvPr>
          <p:cNvSpPr/>
          <p:nvPr/>
        </p:nvSpPr>
        <p:spPr bwMode="white">
          <a:xfrm>
            <a:off x="3920727" y="2550444"/>
            <a:ext cx="292755" cy="533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8D7E6FC-F0F3-D9BB-1090-82EC920DDFC7}"/>
              </a:ext>
            </a:extLst>
          </p:cNvPr>
          <p:cNvSpPr/>
          <p:nvPr/>
        </p:nvSpPr>
        <p:spPr bwMode="white">
          <a:xfrm>
            <a:off x="2321256" y="3321862"/>
            <a:ext cx="323702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B53AAF0-5892-D1B1-D9A6-81A68FAA278E}"/>
              </a:ext>
            </a:extLst>
          </p:cNvPr>
          <p:cNvSpPr/>
          <p:nvPr/>
        </p:nvSpPr>
        <p:spPr bwMode="white">
          <a:xfrm>
            <a:off x="3511338" y="3321862"/>
            <a:ext cx="133289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C8AC808-4B54-8BA1-7E7C-916E67CE2FA4}"/>
              </a:ext>
            </a:extLst>
          </p:cNvPr>
          <p:cNvSpPr/>
          <p:nvPr/>
        </p:nvSpPr>
        <p:spPr bwMode="white">
          <a:xfrm>
            <a:off x="4596694" y="3321862"/>
            <a:ext cx="199933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7C511A0-E7DD-0D76-F97C-23E53EB6003C}"/>
              </a:ext>
            </a:extLst>
          </p:cNvPr>
          <p:cNvSpPr/>
          <p:nvPr/>
        </p:nvSpPr>
        <p:spPr bwMode="white">
          <a:xfrm>
            <a:off x="7738512" y="3321862"/>
            <a:ext cx="190413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E20B891-C8C1-710A-A182-55C54069EF21}"/>
              </a:ext>
            </a:extLst>
          </p:cNvPr>
          <p:cNvSpPr/>
          <p:nvPr/>
        </p:nvSpPr>
        <p:spPr bwMode="white">
          <a:xfrm>
            <a:off x="8861950" y="3321862"/>
            <a:ext cx="142809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3ADDE04-4BF9-6CEE-829F-126261D3B1B5}"/>
              </a:ext>
            </a:extLst>
          </p:cNvPr>
          <p:cNvSpPr/>
          <p:nvPr/>
        </p:nvSpPr>
        <p:spPr bwMode="white">
          <a:xfrm>
            <a:off x="9956826" y="3321862"/>
            <a:ext cx="190414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49D5794-66A2-377C-16D1-343756811929}"/>
              </a:ext>
            </a:extLst>
          </p:cNvPr>
          <p:cNvSpPr/>
          <p:nvPr/>
        </p:nvSpPr>
        <p:spPr bwMode="white">
          <a:xfrm>
            <a:off x="2321256" y="3626620"/>
            <a:ext cx="323702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C5D4575-77B7-B0DC-FA0A-7A8185CC2402}"/>
              </a:ext>
            </a:extLst>
          </p:cNvPr>
          <p:cNvSpPr/>
          <p:nvPr/>
        </p:nvSpPr>
        <p:spPr bwMode="white">
          <a:xfrm>
            <a:off x="3492297" y="3626620"/>
            <a:ext cx="190413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35C6A635-196C-99CB-4976-221DFE03BA53}"/>
              </a:ext>
            </a:extLst>
          </p:cNvPr>
          <p:cNvSpPr/>
          <p:nvPr/>
        </p:nvSpPr>
        <p:spPr bwMode="white">
          <a:xfrm>
            <a:off x="4549090" y="3626620"/>
            <a:ext cx="323702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FFCB9D3-0D6A-CE73-05B1-8432BD460A21}"/>
              </a:ext>
            </a:extLst>
          </p:cNvPr>
          <p:cNvSpPr/>
          <p:nvPr/>
        </p:nvSpPr>
        <p:spPr bwMode="white">
          <a:xfrm>
            <a:off x="7738512" y="3626620"/>
            <a:ext cx="190413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9A0B996-3775-94DB-923E-B7BE363F75BC}"/>
              </a:ext>
            </a:extLst>
          </p:cNvPr>
          <p:cNvSpPr/>
          <p:nvPr/>
        </p:nvSpPr>
        <p:spPr bwMode="white">
          <a:xfrm>
            <a:off x="8842909" y="3626620"/>
            <a:ext cx="199933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102725FC-307D-8FF0-A7C0-BE842FE35B61}"/>
              </a:ext>
            </a:extLst>
          </p:cNvPr>
          <p:cNvSpPr/>
          <p:nvPr/>
        </p:nvSpPr>
        <p:spPr bwMode="white">
          <a:xfrm>
            <a:off x="9890181" y="3626620"/>
            <a:ext cx="333223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AE700E7A-2C62-19B4-31B7-662FA0944A7D}"/>
              </a:ext>
            </a:extLst>
          </p:cNvPr>
          <p:cNvSpPr/>
          <p:nvPr/>
        </p:nvSpPr>
        <p:spPr bwMode="white">
          <a:xfrm>
            <a:off x="7833718" y="4038612"/>
            <a:ext cx="462039" cy="711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8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306596-A530-2B40-5CB1-8296115AF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EE1A78-BFC1-3630-B41F-724749726FA5}"/>
              </a:ext>
            </a:extLst>
          </p:cNvPr>
          <p:cNvSpPr/>
          <p:nvPr/>
        </p:nvSpPr>
        <p:spPr bwMode="white">
          <a:xfrm>
            <a:off x="1694328" y="1043278"/>
            <a:ext cx="439271" cy="57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DD2AD32-9084-43E9-9B7D-8C4321295DDF}"/>
              </a:ext>
            </a:extLst>
          </p:cNvPr>
          <p:cNvSpPr/>
          <p:nvPr/>
        </p:nvSpPr>
        <p:spPr bwMode="white">
          <a:xfrm>
            <a:off x="4491316" y="1043278"/>
            <a:ext cx="439271" cy="57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D7966DA8-5030-4218-897C-CF515681273C}"/>
              </a:ext>
            </a:extLst>
          </p:cNvPr>
          <p:cNvSpPr/>
          <p:nvPr/>
        </p:nvSpPr>
        <p:spPr bwMode="white">
          <a:xfrm>
            <a:off x="7360022" y="1043278"/>
            <a:ext cx="439271" cy="57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E808201D-ACBB-4871-A99E-7C1BC270D52C}"/>
              </a:ext>
            </a:extLst>
          </p:cNvPr>
          <p:cNvSpPr/>
          <p:nvPr/>
        </p:nvSpPr>
        <p:spPr bwMode="white">
          <a:xfrm>
            <a:off x="10009092" y="1043278"/>
            <a:ext cx="439271" cy="57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ECF816D7-62D5-4377-8C43-8FC6940BDA0E}"/>
              </a:ext>
            </a:extLst>
          </p:cNvPr>
          <p:cNvSpPr/>
          <p:nvPr/>
        </p:nvSpPr>
        <p:spPr bwMode="white">
          <a:xfrm>
            <a:off x="1775010" y="1850102"/>
            <a:ext cx="439271" cy="57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ED434C7B-237B-4ACE-A1FE-82ABD0F51B2B}"/>
              </a:ext>
            </a:extLst>
          </p:cNvPr>
          <p:cNvSpPr/>
          <p:nvPr/>
        </p:nvSpPr>
        <p:spPr bwMode="white">
          <a:xfrm>
            <a:off x="4271680" y="1850102"/>
            <a:ext cx="439271" cy="57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5F1267B1-67CE-4567-A6B4-927D90319AC2}"/>
              </a:ext>
            </a:extLst>
          </p:cNvPr>
          <p:cNvSpPr/>
          <p:nvPr/>
        </p:nvSpPr>
        <p:spPr bwMode="white">
          <a:xfrm>
            <a:off x="7140386" y="1850101"/>
            <a:ext cx="439271" cy="57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CB60477B-0BB9-4B50-A696-6B33AD773DA5}"/>
              </a:ext>
            </a:extLst>
          </p:cNvPr>
          <p:cNvSpPr/>
          <p:nvPr/>
        </p:nvSpPr>
        <p:spPr bwMode="white">
          <a:xfrm>
            <a:off x="10179424" y="1850100"/>
            <a:ext cx="439271" cy="57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EA259E07-4CA5-48A5-A0CF-D3C4351BD89F}"/>
              </a:ext>
            </a:extLst>
          </p:cNvPr>
          <p:cNvSpPr/>
          <p:nvPr/>
        </p:nvSpPr>
        <p:spPr bwMode="white">
          <a:xfrm>
            <a:off x="2133599" y="3217605"/>
            <a:ext cx="4796119" cy="1795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9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1DA8FB-8381-7FA5-F77F-7903752A5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1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74483E8-EF7B-21A2-2F58-9B1C118CA908}"/>
              </a:ext>
            </a:extLst>
          </p:cNvPr>
          <p:cNvSpPr/>
          <p:nvPr/>
        </p:nvSpPr>
        <p:spPr bwMode="white">
          <a:xfrm>
            <a:off x="702743" y="1559859"/>
            <a:ext cx="8149685" cy="134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2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75DB57-A777-1E73-63B1-DFFAB2AC2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4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B57E8C-6449-36A0-C569-4D8364621F39}"/>
              </a:ext>
            </a:extLst>
          </p:cNvPr>
          <p:cNvSpPr/>
          <p:nvPr/>
        </p:nvSpPr>
        <p:spPr bwMode="white">
          <a:xfrm>
            <a:off x="1687054" y="1877408"/>
            <a:ext cx="4157934" cy="1753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2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