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487440DF-E921-4135-9C37-5A9478B59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53008" r="33013" b="13961"/>
          <a:stretch/>
        </p:blipFill>
        <p:spPr>
          <a:xfrm>
            <a:off x="3990341" y="3786590"/>
            <a:ext cx="4211318" cy="628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6CB2E56-AF30-4C27-B7C8-97ED65E88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4CC569-B166-B757-F97F-2748B2DAF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9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B79465-4970-D850-2D61-7553ECB105A0}"/>
              </a:ext>
            </a:extLst>
          </p:cNvPr>
          <p:cNvSpPr/>
          <p:nvPr/>
        </p:nvSpPr>
        <p:spPr bwMode="white">
          <a:xfrm>
            <a:off x="1531041" y="1722787"/>
            <a:ext cx="190413" cy="209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BC76E6-565B-A23B-EF38-2182EAF48A54}"/>
              </a:ext>
            </a:extLst>
          </p:cNvPr>
          <p:cNvSpPr/>
          <p:nvPr/>
        </p:nvSpPr>
        <p:spPr bwMode="white">
          <a:xfrm>
            <a:off x="3873123" y="1732317"/>
            <a:ext cx="142809" cy="190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7D9F54-C2FA-4DEB-BD37-9B20B55017FC}"/>
              </a:ext>
            </a:extLst>
          </p:cNvPr>
          <p:cNvSpPr/>
          <p:nvPr/>
        </p:nvSpPr>
        <p:spPr bwMode="white">
          <a:xfrm>
            <a:off x="2035636" y="2180226"/>
            <a:ext cx="314181" cy="58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22958B-614B-9C24-3953-F43DE0A2F8FA}"/>
              </a:ext>
            </a:extLst>
          </p:cNvPr>
          <p:cNvSpPr/>
          <p:nvPr/>
        </p:nvSpPr>
        <p:spPr bwMode="white">
          <a:xfrm>
            <a:off x="3873123" y="2123336"/>
            <a:ext cx="402704" cy="603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E179E7-6873-4090-46F3-B4D427675673}"/>
              </a:ext>
            </a:extLst>
          </p:cNvPr>
          <p:cNvSpPr/>
          <p:nvPr/>
        </p:nvSpPr>
        <p:spPr bwMode="white">
          <a:xfrm>
            <a:off x="5977190" y="2180226"/>
            <a:ext cx="423610" cy="58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61C88C8-3C76-EBDB-B221-4C2BCE1A2467}"/>
              </a:ext>
            </a:extLst>
          </p:cNvPr>
          <p:cNvSpPr/>
          <p:nvPr/>
        </p:nvSpPr>
        <p:spPr bwMode="white">
          <a:xfrm>
            <a:off x="3944527" y="2922574"/>
            <a:ext cx="476033" cy="58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6E3EC84-E3B3-4AAE-B381-29EF8A9D0F3E}"/>
              </a:ext>
            </a:extLst>
          </p:cNvPr>
          <p:cNvSpPr/>
          <p:nvPr/>
        </p:nvSpPr>
        <p:spPr bwMode="white">
          <a:xfrm>
            <a:off x="7912263" y="2922574"/>
            <a:ext cx="476033" cy="58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B92D7C12-C975-4D10-AF9C-E86FA1469ABF}"/>
              </a:ext>
            </a:extLst>
          </p:cNvPr>
          <p:cNvSpPr/>
          <p:nvPr/>
        </p:nvSpPr>
        <p:spPr bwMode="white">
          <a:xfrm>
            <a:off x="10816828" y="2909127"/>
            <a:ext cx="476033" cy="589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48899C2-3FA1-42FD-B754-A1DCAC7A9F75}"/>
              </a:ext>
            </a:extLst>
          </p:cNvPr>
          <p:cNvSpPr/>
          <p:nvPr/>
        </p:nvSpPr>
        <p:spPr bwMode="white">
          <a:xfrm>
            <a:off x="1388230" y="3639670"/>
            <a:ext cx="476033" cy="37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562958-A407-E7F8-A1C8-AB54437D6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0B0F37-A93E-CD6E-4BF7-5229C4624A81}"/>
              </a:ext>
            </a:extLst>
          </p:cNvPr>
          <p:cNvSpPr/>
          <p:nvPr/>
        </p:nvSpPr>
        <p:spPr bwMode="white">
          <a:xfrm>
            <a:off x="11146909" y="1170367"/>
            <a:ext cx="238015" cy="181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2E37E4-E39F-6D32-B262-511432E24959}"/>
              </a:ext>
            </a:extLst>
          </p:cNvPr>
          <p:cNvSpPr/>
          <p:nvPr/>
        </p:nvSpPr>
        <p:spPr bwMode="white">
          <a:xfrm>
            <a:off x="11099305" y="1751925"/>
            <a:ext cx="285619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25196E-6EE8-41F0-0E28-36C624609856}"/>
              </a:ext>
            </a:extLst>
          </p:cNvPr>
          <p:cNvSpPr/>
          <p:nvPr/>
        </p:nvSpPr>
        <p:spPr bwMode="white">
          <a:xfrm>
            <a:off x="11137388" y="2228611"/>
            <a:ext cx="247536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8EC395-F1D3-F64D-660C-49683AECBA67}"/>
              </a:ext>
            </a:extLst>
          </p:cNvPr>
          <p:cNvSpPr/>
          <p:nvPr/>
        </p:nvSpPr>
        <p:spPr bwMode="white">
          <a:xfrm>
            <a:off x="11137388" y="2829237"/>
            <a:ext cx="247536" cy="190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2A9DFF-0CCD-4317-CE42-1222D7933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3209543"/>
            <a:ext cx="11520000" cy="2493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E2E823-A8A8-4E92-5B71-B4065D703376}"/>
              </a:ext>
            </a:extLst>
          </p:cNvPr>
          <p:cNvSpPr/>
          <p:nvPr/>
        </p:nvSpPr>
        <p:spPr bwMode="white">
          <a:xfrm>
            <a:off x="1605304" y="4456278"/>
            <a:ext cx="1739966" cy="83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2855CAF-0FDB-4285-A856-AD7379BAF935}"/>
              </a:ext>
            </a:extLst>
          </p:cNvPr>
          <p:cNvSpPr/>
          <p:nvPr/>
        </p:nvSpPr>
        <p:spPr bwMode="white">
          <a:xfrm>
            <a:off x="6885516" y="4519031"/>
            <a:ext cx="1739966" cy="83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50CFA74-D7FF-489D-87B4-09A281A8F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2" y="499953"/>
            <a:ext cx="11520000" cy="2513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80C1A9-10B1-4374-B15F-B7A1A41895D1}"/>
              </a:ext>
            </a:extLst>
          </p:cNvPr>
          <p:cNvSpPr/>
          <p:nvPr/>
        </p:nvSpPr>
        <p:spPr bwMode="white">
          <a:xfrm>
            <a:off x="717798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C18A48-389D-4F95-AE7B-BF2B2D41DC83}"/>
              </a:ext>
            </a:extLst>
          </p:cNvPr>
          <p:cNvSpPr/>
          <p:nvPr/>
        </p:nvSpPr>
        <p:spPr bwMode="white">
          <a:xfrm>
            <a:off x="2143187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02F0EF-2A8E-4BF8-8894-8D77B51A3A34}"/>
              </a:ext>
            </a:extLst>
          </p:cNvPr>
          <p:cNvSpPr/>
          <p:nvPr/>
        </p:nvSpPr>
        <p:spPr bwMode="white">
          <a:xfrm>
            <a:off x="3469964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4E6478-C129-4DAA-8D9B-344A02538EBF}"/>
              </a:ext>
            </a:extLst>
          </p:cNvPr>
          <p:cNvSpPr/>
          <p:nvPr/>
        </p:nvSpPr>
        <p:spPr bwMode="white">
          <a:xfrm>
            <a:off x="4749937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F1377E1-4845-4C31-98B7-D149193E6FCC}"/>
              </a:ext>
            </a:extLst>
          </p:cNvPr>
          <p:cNvSpPr/>
          <p:nvPr/>
        </p:nvSpPr>
        <p:spPr bwMode="white">
          <a:xfrm>
            <a:off x="6408407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2715DC-8877-411E-A791-884B112AB169}"/>
              </a:ext>
            </a:extLst>
          </p:cNvPr>
          <p:cNvSpPr/>
          <p:nvPr/>
        </p:nvSpPr>
        <p:spPr bwMode="white">
          <a:xfrm>
            <a:off x="7857422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5130F59-0869-40A4-BDD9-CB0F8DF6E8A6}"/>
              </a:ext>
            </a:extLst>
          </p:cNvPr>
          <p:cNvSpPr/>
          <p:nvPr/>
        </p:nvSpPr>
        <p:spPr bwMode="white">
          <a:xfrm>
            <a:off x="9306437" y="1850797"/>
            <a:ext cx="418909" cy="63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>
            <a:extLst>
              <a:ext uri="{FF2B5EF4-FFF2-40B4-BE49-F238E27FC236}">
                <a16:creationId xmlns:a16="http://schemas.microsoft.com/office/drawing/2014/main" id="{DBB1C7CA-45F7-45D5-9E27-2233623C7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29744"/>
            <a:ext cx="11520000" cy="269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AC462A-0C42-480B-9978-816F99BAD282}"/>
              </a:ext>
            </a:extLst>
          </p:cNvPr>
          <p:cNvSpPr/>
          <p:nvPr/>
        </p:nvSpPr>
        <p:spPr bwMode="white">
          <a:xfrm>
            <a:off x="1230942" y="2624350"/>
            <a:ext cx="8955858" cy="709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1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2023-07-20T00:26:43Z</dcterms:created>
  <dcterms:modified xsi:type="dcterms:W3CDTF">2023-07-26T02:03:01Z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