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5" r:id="rId6"/>
    <p:sldId id="261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81D7A25-A150-CA71-A576-22D3262AED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23" b="30298"/>
          <a:stretch/>
        </p:blipFill>
        <p:spPr>
          <a:xfrm>
            <a:off x="4083388" y="3846436"/>
            <a:ext cx="4179049" cy="620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6FD05DE8-A665-4DE3-B328-1901A01756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42" b="67612"/>
          <a:stretch/>
        </p:blipFill>
        <p:spPr>
          <a:xfrm>
            <a:off x="3759860" y="2391262"/>
            <a:ext cx="4672279" cy="620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EE98C3-37A8-B8A9-1908-785655670E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88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30409B5-1369-9440-A5FF-73A048D21DCD}"/>
              </a:ext>
            </a:extLst>
          </p:cNvPr>
          <p:cNvSpPr/>
          <p:nvPr/>
        </p:nvSpPr>
        <p:spPr bwMode="white">
          <a:xfrm>
            <a:off x="3244760" y="1703627"/>
            <a:ext cx="314181" cy="257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19E85DC-71C2-8DDA-014F-98F2335B752C}"/>
              </a:ext>
            </a:extLst>
          </p:cNvPr>
          <p:cNvSpPr/>
          <p:nvPr/>
        </p:nvSpPr>
        <p:spPr bwMode="white">
          <a:xfrm>
            <a:off x="4339636" y="1713156"/>
            <a:ext cx="323702" cy="238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3C47D43-76F2-B22B-812C-C6BC57B77FE3}"/>
              </a:ext>
            </a:extLst>
          </p:cNvPr>
          <p:cNvSpPr/>
          <p:nvPr/>
        </p:nvSpPr>
        <p:spPr bwMode="white">
          <a:xfrm>
            <a:off x="5158413" y="1722685"/>
            <a:ext cx="333223" cy="200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E242447-8B84-F8DD-786F-CAD53004FC9F}"/>
              </a:ext>
            </a:extLst>
          </p:cNvPr>
          <p:cNvSpPr/>
          <p:nvPr/>
        </p:nvSpPr>
        <p:spPr bwMode="white">
          <a:xfrm>
            <a:off x="2559272" y="2189619"/>
            <a:ext cx="466512" cy="200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A0788C3-0E68-B523-139A-689D9E80F8CD}"/>
              </a:ext>
            </a:extLst>
          </p:cNvPr>
          <p:cNvSpPr/>
          <p:nvPr/>
        </p:nvSpPr>
        <p:spPr bwMode="white">
          <a:xfrm>
            <a:off x="7291040" y="2528047"/>
            <a:ext cx="1980297" cy="371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4B00EAF-7DA7-5693-B332-149AB2417B81}"/>
              </a:ext>
            </a:extLst>
          </p:cNvPr>
          <p:cNvSpPr/>
          <p:nvPr/>
        </p:nvSpPr>
        <p:spPr bwMode="white">
          <a:xfrm>
            <a:off x="3244760" y="2637495"/>
            <a:ext cx="314181" cy="257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628552F-11C5-975A-E5E8-643636898438}"/>
              </a:ext>
            </a:extLst>
          </p:cNvPr>
          <p:cNvSpPr/>
          <p:nvPr/>
        </p:nvSpPr>
        <p:spPr bwMode="white">
          <a:xfrm>
            <a:off x="4339636" y="2647024"/>
            <a:ext cx="323702" cy="238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9618926-2F58-449C-7130-39905463A55C}"/>
              </a:ext>
            </a:extLst>
          </p:cNvPr>
          <p:cNvSpPr/>
          <p:nvPr/>
        </p:nvSpPr>
        <p:spPr bwMode="white">
          <a:xfrm>
            <a:off x="5158413" y="2656554"/>
            <a:ext cx="333223" cy="200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795205C-48BE-F0E2-4FB6-B92653FEBE68}"/>
              </a:ext>
            </a:extLst>
          </p:cNvPr>
          <p:cNvSpPr/>
          <p:nvPr/>
        </p:nvSpPr>
        <p:spPr bwMode="white">
          <a:xfrm>
            <a:off x="2502148" y="3123488"/>
            <a:ext cx="590280" cy="200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6315F8F-CC64-3FDC-A1B3-9066564E39AC}"/>
              </a:ext>
            </a:extLst>
          </p:cNvPr>
          <p:cNvSpPr/>
          <p:nvPr/>
        </p:nvSpPr>
        <p:spPr bwMode="white">
          <a:xfrm>
            <a:off x="9298232" y="2925824"/>
            <a:ext cx="2373815" cy="1175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E11E0B0-2BC7-4A1C-B9FC-BE0FECEAC4F9}"/>
              </a:ext>
            </a:extLst>
          </p:cNvPr>
          <p:cNvSpPr/>
          <p:nvPr/>
        </p:nvSpPr>
        <p:spPr bwMode="white">
          <a:xfrm rot="1035204">
            <a:off x="7298440" y="2124189"/>
            <a:ext cx="1499143" cy="643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00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DDD115-63A0-2D85-97CF-E8D46B670B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33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2E135B7-1252-D9B8-077E-34BB235A5290}"/>
              </a:ext>
            </a:extLst>
          </p:cNvPr>
          <p:cNvSpPr/>
          <p:nvPr/>
        </p:nvSpPr>
        <p:spPr bwMode="white">
          <a:xfrm>
            <a:off x="7287493" y="598206"/>
            <a:ext cx="4259048" cy="2664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33E6C153-CFCF-46EA-A868-70E888134B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2" t="-699" b="89024"/>
          <a:stretch/>
        </p:blipFill>
        <p:spPr>
          <a:xfrm>
            <a:off x="6557950" y="3164536"/>
            <a:ext cx="5322050" cy="322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796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46CEBE-CE09-0BAE-E5E7-EDF6881ED0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08" b="-1137"/>
          <a:stretch/>
        </p:blipFill>
        <p:spPr>
          <a:xfrm>
            <a:off x="360000" y="360000"/>
            <a:ext cx="3270706" cy="2795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641FDAF-693C-AD8D-BE4E-CBB1F6CF6461}"/>
              </a:ext>
            </a:extLst>
          </p:cNvPr>
          <p:cNvSpPr/>
          <p:nvPr/>
        </p:nvSpPr>
        <p:spPr bwMode="white">
          <a:xfrm>
            <a:off x="1054941" y="803305"/>
            <a:ext cx="1999404" cy="1954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img_16777215">
            <a:extLst>
              <a:ext uri="{FF2B5EF4-FFF2-40B4-BE49-F238E27FC236}">
                <a16:creationId xmlns:a16="http://schemas.microsoft.com/office/drawing/2014/main" id="{4F7D4962-C27C-498F-9B6A-8972FAE691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3" t="13571"/>
          <a:stretch/>
        </p:blipFill>
        <p:spPr>
          <a:xfrm>
            <a:off x="3747247" y="735106"/>
            <a:ext cx="8132753" cy="2389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8ED0C9F-2B1A-4C90-B424-8C7AB659527B}"/>
              </a:ext>
            </a:extLst>
          </p:cNvPr>
          <p:cNvSpPr/>
          <p:nvPr/>
        </p:nvSpPr>
        <p:spPr bwMode="white">
          <a:xfrm>
            <a:off x="6139041" y="1437062"/>
            <a:ext cx="190413" cy="200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2860559C-6AC8-4247-A53F-BCC9967365A4}"/>
              </a:ext>
            </a:extLst>
          </p:cNvPr>
          <p:cNvSpPr/>
          <p:nvPr/>
        </p:nvSpPr>
        <p:spPr bwMode="white">
          <a:xfrm>
            <a:off x="6557950" y="1437062"/>
            <a:ext cx="199933" cy="200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B9CFB4C0-9FAC-4A1B-9DE0-0B445DF47A7E}"/>
              </a:ext>
            </a:extLst>
          </p:cNvPr>
          <p:cNvSpPr/>
          <p:nvPr/>
        </p:nvSpPr>
        <p:spPr bwMode="white">
          <a:xfrm>
            <a:off x="4301553" y="1894576"/>
            <a:ext cx="199933" cy="200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F7DECE55-53C0-4E90-A468-E2A4ED87AFA9}"/>
              </a:ext>
            </a:extLst>
          </p:cNvPr>
          <p:cNvSpPr/>
          <p:nvPr/>
        </p:nvSpPr>
        <p:spPr bwMode="white">
          <a:xfrm>
            <a:off x="4720462" y="1894576"/>
            <a:ext cx="190413" cy="200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0A2FFCD7-E9C6-4634-A5C9-9669508D42BD}"/>
              </a:ext>
            </a:extLst>
          </p:cNvPr>
          <p:cNvSpPr/>
          <p:nvPr/>
        </p:nvSpPr>
        <p:spPr bwMode="white">
          <a:xfrm>
            <a:off x="10004429" y="1894576"/>
            <a:ext cx="199933" cy="200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EF4A8FD4-6472-446F-AC29-4057B9CFC1E9}"/>
              </a:ext>
            </a:extLst>
          </p:cNvPr>
          <p:cNvSpPr/>
          <p:nvPr/>
        </p:nvSpPr>
        <p:spPr bwMode="white">
          <a:xfrm>
            <a:off x="10432859" y="1894576"/>
            <a:ext cx="199933" cy="200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E92F3EFD-0A61-4AA9-8BFC-97533995ED94}"/>
              </a:ext>
            </a:extLst>
          </p:cNvPr>
          <p:cNvSpPr/>
          <p:nvPr/>
        </p:nvSpPr>
        <p:spPr bwMode="white">
          <a:xfrm>
            <a:off x="8062214" y="2342558"/>
            <a:ext cx="190413" cy="209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5572D0D7-066F-4A1F-8BA8-58BA1EECB42C}"/>
              </a:ext>
            </a:extLst>
          </p:cNvPr>
          <p:cNvSpPr/>
          <p:nvPr/>
        </p:nvSpPr>
        <p:spPr bwMode="white">
          <a:xfrm>
            <a:off x="8471603" y="2342558"/>
            <a:ext cx="190413" cy="200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45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7AD0A6B-6E1A-F145-F970-DEA64ED41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180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CBDCD345-3A8A-483C-8F32-95FFBD3A87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8"/>
          <a:stretch/>
        </p:blipFill>
        <p:spPr>
          <a:xfrm>
            <a:off x="1157859" y="3084265"/>
            <a:ext cx="9599788" cy="2460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A054E7B-B9E6-45EA-83E7-0CE6D88CB9E7}"/>
              </a:ext>
            </a:extLst>
          </p:cNvPr>
          <p:cNvSpPr/>
          <p:nvPr/>
        </p:nvSpPr>
        <p:spPr bwMode="white">
          <a:xfrm>
            <a:off x="823939" y="3084265"/>
            <a:ext cx="10095072" cy="2651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15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8</cp:revision>
  <dcterms:created xsi:type="dcterms:W3CDTF">2023-07-20T00:26:43Z</dcterms:created>
  <dcterms:modified xsi:type="dcterms:W3CDTF">2023-07-26T01:14:32Z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