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_16777215">
            <a:extLst>
              <a:ext uri="{FF2B5EF4-FFF2-40B4-BE49-F238E27FC236}">
                <a16:creationId xmlns:a16="http://schemas.microsoft.com/office/drawing/2014/main" id="{97C07A5C-835F-4604-B81F-0ABB8FE143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6" t="50000" r="28935" b="12282"/>
          <a:stretch/>
        </p:blipFill>
        <p:spPr>
          <a:xfrm>
            <a:off x="3558745" y="3846436"/>
            <a:ext cx="5074508" cy="7223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064B07B0-2F95-41F3-93B7-0EC129F1F1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42" b="67612"/>
          <a:stretch/>
        </p:blipFill>
        <p:spPr>
          <a:xfrm>
            <a:off x="3759860" y="2391262"/>
            <a:ext cx="4672279" cy="6203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949C9BD-19F1-6148-989A-455C4DC7D9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80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625CB7B-9761-6A59-EEE5-EDB2C190A10F}"/>
              </a:ext>
            </a:extLst>
          </p:cNvPr>
          <p:cNvSpPr/>
          <p:nvPr/>
        </p:nvSpPr>
        <p:spPr bwMode="white">
          <a:xfrm>
            <a:off x="3273322" y="1713524"/>
            <a:ext cx="314181" cy="238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377E9D2-6719-A409-425E-96FB19BADC0B}"/>
              </a:ext>
            </a:extLst>
          </p:cNvPr>
          <p:cNvSpPr/>
          <p:nvPr/>
        </p:nvSpPr>
        <p:spPr bwMode="white">
          <a:xfrm>
            <a:off x="4054016" y="1703992"/>
            <a:ext cx="409388" cy="228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92FBAE1-154F-6BB1-7406-196A9FDC0722}"/>
              </a:ext>
            </a:extLst>
          </p:cNvPr>
          <p:cNvSpPr/>
          <p:nvPr/>
        </p:nvSpPr>
        <p:spPr bwMode="white">
          <a:xfrm>
            <a:off x="1388231" y="2190117"/>
            <a:ext cx="466512" cy="200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AF16E5B-8444-B21D-F18B-89C59F46A497}"/>
              </a:ext>
            </a:extLst>
          </p:cNvPr>
          <p:cNvSpPr/>
          <p:nvPr/>
        </p:nvSpPr>
        <p:spPr bwMode="white">
          <a:xfrm>
            <a:off x="2721123" y="2628583"/>
            <a:ext cx="304661" cy="257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BAC3B86-2CE5-4691-01BF-0145CB9834F7}"/>
              </a:ext>
            </a:extLst>
          </p:cNvPr>
          <p:cNvSpPr/>
          <p:nvPr/>
        </p:nvSpPr>
        <p:spPr bwMode="white">
          <a:xfrm>
            <a:off x="3835041" y="2638114"/>
            <a:ext cx="314181" cy="238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5290971-5BEE-96FE-B0D8-0C8FA78938F8}"/>
              </a:ext>
            </a:extLst>
          </p:cNvPr>
          <p:cNvSpPr/>
          <p:nvPr/>
        </p:nvSpPr>
        <p:spPr bwMode="white">
          <a:xfrm>
            <a:off x="4615735" y="2628583"/>
            <a:ext cx="409388" cy="219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57E3FBD-AD95-01FB-5215-EE80F9861568}"/>
              </a:ext>
            </a:extLst>
          </p:cNvPr>
          <p:cNvSpPr/>
          <p:nvPr/>
        </p:nvSpPr>
        <p:spPr bwMode="white">
          <a:xfrm>
            <a:off x="1930909" y="3105176"/>
            <a:ext cx="476033" cy="209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97A2FC5-5218-2865-D9C0-27458D6202DD}"/>
              </a:ext>
            </a:extLst>
          </p:cNvPr>
          <p:cNvSpPr/>
          <p:nvPr/>
        </p:nvSpPr>
        <p:spPr bwMode="white">
          <a:xfrm>
            <a:off x="2711603" y="3543641"/>
            <a:ext cx="323702" cy="266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C06192F-0282-F1E6-F7E3-F10690EBB8F7}"/>
              </a:ext>
            </a:extLst>
          </p:cNvPr>
          <p:cNvSpPr/>
          <p:nvPr/>
        </p:nvSpPr>
        <p:spPr bwMode="white">
          <a:xfrm>
            <a:off x="3825520" y="3543641"/>
            <a:ext cx="323702" cy="266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89EAE4B-FA91-B7E6-6C31-5527414B8259}"/>
              </a:ext>
            </a:extLst>
          </p:cNvPr>
          <p:cNvSpPr/>
          <p:nvPr/>
        </p:nvSpPr>
        <p:spPr bwMode="white">
          <a:xfrm>
            <a:off x="4615735" y="3543641"/>
            <a:ext cx="409388" cy="228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E516EEB-CA5C-E04F-A5FB-144887867CA4}"/>
              </a:ext>
            </a:extLst>
          </p:cNvPr>
          <p:cNvSpPr/>
          <p:nvPr/>
        </p:nvSpPr>
        <p:spPr bwMode="white">
          <a:xfrm>
            <a:off x="1940429" y="4029766"/>
            <a:ext cx="466512" cy="200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71D6B974-BD6B-4302-53E0-D32F6A027969}"/>
              </a:ext>
            </a:extLst>
          </p:cNvPr>
          <p:cNvSpPr/>
          <p:nvPr/>
        </p:nvSpPr>
        <p:spPr bwMode="white">
          <a:xfrm>
            <a:off x="2711603" y="4458700"/>
            <a:ext cx="314181" cy="266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B79E9EA5-AE9D-8B04-FBF1-532C26466F0C}"/>
              </a:ext>
            </a:extLst>
          </p:cNvPr>
          <p:cNvSpPr/>
          <p:nvPr/>
        </p:nvSpPr>
        <p:spPr bwMode="white">
          <a:xfrm>
            <a:off x="3835041" y="4458700"/>
            <a:ext cx="314181" cy="266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35B4A9A0-E699-682F-131E-142E910C9120}"/>
              </a:ext>
            </a:extLst>
          </p:cNvPr>
          <p:cNvSpPr/>
          <p:nvPr/>
        </p:nvSpPr>
        <p:spPr bwMode="white">
          <a:xfrm>
            <a:off x="4606214" y="4458700"/>
            <a:ext cx="418909" cy="228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206424D5-B36F-8505-537B-AB6D3B96CE0B}"/>
              </a:ext>
            </a:extLst>
          </p:cNvPr>
          <p:cNvSpPr/>
          <p:nvPr/>
        </p:nvSpPr>
        <p:spPr bwMode="white">
          <a:xfrm>
            <a:off x="1930909" y="4944825"/>
            <a:ext cx="476033" cy="200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35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0DE7D38-48EE-7179-08CF-BDC3C0BAB2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88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893534A-F9B2-5F88-6DE4-26C37476F654}"/>
              </a:ext>
            </a:extLst>
          </p:cNvPr>
          <p:cNvSpPr/>
          <p:nvPr/>
        </p:nvSpPr>
        <p:spPr bwMode="white">
          <a:xfrm>
            <a:off x="8404958" y="1046251"/>
            <a:ext cx="199933" cy="200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16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387D592-137C-3C16-4939-3E2FA89FDE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969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E29F26D-01F1-AABD-F0BA-4E918E0D8EFD}"/>
              </a:ext>
            </a:extLst>
          </p:cNvPr>
          <p:cNvSpPr/>
          <p:nvPr/>
        </p:nvSpPr>
        <p:spPr bwMode="white">
          <a:xfrm>
            <a:off x="4187305" y="484096"/>
            <a:ext cx="209454" cy="210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6638259-8C6D-02A4-FC42-0469B17853E0}"/>
              </a:ext>
            </a:extLst>
          </p:cNvPr>
          <p:cNvSpPr/>
          <p:nvPr/>
        </p:nvSpPr>
        <p:spPr bwMode="white">
          <a:xfrm>
            <a:off x="3663669" y="2326458"/>
            <a:ext cx="209454" cy="210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4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10D2F73-E0AB-4C9B-3381-FF6F0640ED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82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78FCB47-BAAE-AF95-BFF3-0FBD4B858861}"/>
              </a:ext>
            </a:extLst>
          </p:cNvPr>
          <p:cNvSpPr/>
          <p:nvPr/>
        </p:nvSpPr>
        <p:spPr bwMode="white">
          <a:xfrm>
            <a:off x="3996892" y="1731848"/>
            <a:ext cx="314181" cy="266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A09C0DA-AD1B-3283-37D4-4BD5F8C3823B}"/>
              </a:ext>
            </a:extLst>
          </p:cNvPr>
          <p:cNvSpPr/>
          <p:nvPr/>
        </p:nvSpPr>
        <p:spPr bwMode="white">
          <a:xfrm>
            <a:off x="5405950" y="1731848"/>
            <a:ext cx="323702" cy="266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ED4DB0F-FFAB-E692-1F1A-F998FA0A0EAD}"/>
              </a:ext>
            </a:extLst>
          </p:cNvPr>
          <p:cNvSpPr/>
          <p:nvPr/>
        </p:nvSpPr>
        <p:spPr bwMode="white">
          <a:xfrm>
            <a:off x="6481785" y="1731848"/>
            <a:ext cx="409388" cy="228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B0BE59D-05EF-FC12-A779-43B6BF147E99}"/>
              </a:ext>
            </a:extLst>
          </p:cNvPr>
          <p:cNvSpPr/>
          <p:nvPr/>
        </p:nvSpPr>
        <p:spPr bwMode="white">
          <a:xfrm>
            <a:off x="2673520" y="2217711"/>
            <a:ext cx="456991" cy="209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5520473-1FF4-CD69-8E7A-73D37B009821}"/>
              </a:ext>
            </a:extLst>
          </p:cNvPr>
          <p:cNvSpPr/>
          <p:nvPr/>
        </p:nvSpPr>
        <p:spPr bwMode="white">
          <a:xfrm>
            <a:off x="6815008" y="2198658"/>
            <a:ext cx="314181" cy="257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DA66496-4E70-6F3D-7228-C57EAF78B96F}"/>
              </a:ext>
            </a:extLst>
          </p:cNvPr>
          <p:cNvSpPr/>
          <p:nvPr/>
        </p:nvSpPr>
        <p:spPr bwMode="white">
          <a:xfrm>
            <a:off x="1464396" y="2674994"/>
            <a:ext cx="323702" cy="238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2970D79-A1D4-09AC-CB68-D8433AFD7D14}"/>
              </a:ext>
            </a:extLst>
          </p:cNvPr>
          <p:cNvSpPr/>
          <p:nvPr/>
        </p:nvSpPr>
        <p:spPr bwMode="white">
          <a:xfrm>
            <a:off x="2511669" y="2655941"/>
            <a:ext cx="409388" cy="228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2ED8A24-3C82-03D1-557D-FF68179A9D2F}"/>
              </a:ext>
            </a:extLst>
          </p:cNvPr>
          <p:cNvSpPr/>
          <p:nvPr/>
        </p:nvSpPr>
        <p:spPr bwMode="white">
          <a:xfrm>
            <a:off x="5377388" y="2684521"/>
            <a:ext cx="456991" cy="200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BE32AF8-27FA-FF94-9A58-C42CAC5BF143}"/>
              </a:ext>
            </a:extLst>
          </p:cNvPr>
          <p:cNvSpPr/>
          <p:nvPr/>
        </p:nvSpPr>
        <p:spPr bwMode="white">
          <a:xfrm>
            <a:off x="3996892" y="3122750"/>
            <a:ext cx="314181" cy="257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A33CF7F0-D543-8E98-BC21-A48AB41FEEDD}"/>
              </a:ext>
            </a:extLst>
          </p:cNvPr>
          <p:cNvSpPr/>
          <p:nvPr/>
        </p:nvSpPr>
        <p:spPr bwMode="white">
          <a:xfrm>
            <a:off x="5405950" y="3132277"/>
            <a:ext cx="323702" cy="238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3E145A85-CABB-44B2-2DB7-43B1C2069A48}"/>
              </a:ext>
            </a:extLst>
          </p:cNvPr>
          <p:cNvSpPr/>
          <p:nvPr/>
        </p:nvSpPr>
        <p:spPr bwMode="white">
          <a:xfrm>
            <a:off x="6481785" y="3113223"/>
            <a:ext cx="409388" cy="228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8484F76C-0D5A-8BE6-A72F-4300EB58C516}"/>
              </a:ext>
            </a:extLst>
          </p:cNvPr>
          <p:cNvSpPr/>
          <p:nvPr/>
        </p:nvSpPr>
        <p:spPr bwMode="white">
          <a:xfrm>
            <a:off x="2673520" y="3599086"/>
            <a:ext cx="456991" cy="200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B22E7B45-C23A-E669-8823-73B38EBC6702}"/>
              </a:ext>
            </a:extLst>
          </p:cNvPr>
          <p:cNvSpPr/>
          <p:nvPr/>
        </p:nvSpPr>
        <p:spPr bwMode="white">
          <a:xfrm>
            <a:off x="6815008" y="3580033"/>
            <a:ext cx="314181" cy="257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50830A5F-4E53-9B67-3E35-1E81F03E2218}"/>
              </a:ext>
            </a:extLst>
          </p:cNvPr>
          <p:cNvSpPr/>
          <p:nvPr/>
        </p:nvSpPr>
        <p:spPr bwMode="white">
          <a:xfrm>
            <a:off x="1473917" y="4037316"/>
            <a:ext cx="314181" cy="257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0F5F0EB6-1C21-AD36-DBA1-35603E4BB8A2}"/>
              </a:ext>
            </a:extLst>
          </p:cNvPr>
          <p:cNvSpPr/>
          <p:nvPr/>
        </p:nvSpPr>
        <p:spPr bwMode="white">
          <a:xfrm>
            <a:off x="2511669" y="4037316"/>
            <a:ext cx="409388" cy="228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7B2A0906-CCA2-4CFF-641A-6F742C651A3F}"/>
              </a:ext>
            </a:extLst>
          </p:cNvPr>
          <p:cNvSpPr/>
          <p:nvPr/>
        </p:nvSpPr>
        <p:spPr bwMode="white">
          <a:xfrm>
            <a:off x="5377388" y="4056369"/>
            <a:ext cx="456991" cy="209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21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6</cp:revision>
  <dcterms:created xsi:type="dcterms:W3CDTF">2023-07-20T00:26:43Z</dcterms:created>
  <dcterms:modified xsi:type="dcterms:W3CDTF">2023-07-26T01:16:20Z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