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6EBBC0-C36F-BF9F-0B11-442056EE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3" b="35225"/>
          <a:stretch/>
        </p:blipFill>
        <p:spPr>
          <a:xfrm>
            <a:off x="1904864" y="3881926"/>
            <a:ext cx="8825189" cy="57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AFEA0BD-2434-4CB6-9439-BC2C30FB1C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26B15C-D1E4-0CE3-878F-ECC3A11FC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E9D2CE-13FA-CB53-140A-96B1FA205824}"/>
              </a:ext>
            </a:extLst>
          </p:cNvPr>
          <p:cNvSpPr/>
          <p:nvPr/>
        </p:nvSpPr>
        <p:spPr bwMode="white">
          <a:xfrm>
            <a:off x="518724" y="2413732"/>
            <a:ext cx="1875570" cy="1514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FDC19CB-3F85-4D91-8428-214F9582D310}"/>
              </a:ext>
            </a:extLst>
          </p:cNvPr>
          <p:cNvSpPr/>
          <p:nvPr/>
        </p:nvSpPr>
        <p:spPr bwMode="white">
          <a:xfrm>
            <a:off x="4220430" y="2413731"/>
            <a:ext cx="1875570" cy="1514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9E4E478-6823-4E13-98DA-A63C2C06C37E}"/>
              </a:ext>
            </a:extLst>
          </p:cNvPr>
          <p:cNvSpPr/>
          <p:nvPr/>
        </p:nvSpPr>
        <p:spPr bwMode="white">
          <a:xfrm>
            <a:off x="7716665" y="2413731"/>
            <a:ext cx="1875570" cy="1514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>
            <a:extLst>
              <a:ext uri="{FF2B5EF4-FFF2-40B4-BE49-F238E27FC236}">
                <a16:creationId xmlns:a16="http://schemas.microsoft.com/office/drawing/2014/main" id="{5A47D521-C1FC-4A05-BE0B-2035C3E22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927958"/>
            <a:ext cx="11520000" cy="274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B8B8062-0468-4AEF-8E5D-E329699171A3}"/>
              </a:ext>
            </a:extLst>
          </p:cNvPr>
          <p:cNvSpPr/>
          <p:nvPr/>
        </p:nvSpPr>
        <p:spPr bwMode="white">
          <a:xfrm>
            <a:off x="624000" y="4760308"/>
            <a:ext cx="2099506" cy="132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3F1BD9B8-DCFD-4054-B2CF-B9745F125379}"/>
              </a:ext>
            </a:extLst>
          </p:cNvPr>
          <p:cNvSpPr/>
          <p:nvPr/>
        </p:nvSpPr>
        <p:spPr bwMode="white">
          <a:xfrm>
            <a:off x="4012659" y="4755024"/>
            <a:ext cx="3067694" cy="1920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337B9BC7-6E17-46FB-9648-5453A2769087}"/>
              </a:ext>
            </a:extLst>
          </p:cNvPr>
          <p:cNvSpPr/>
          <p:nvPr/>
        </p:nvSpPr>
        <p:spPr bwMode="white">
          <a:xfrm>
            <a:off x="7625436" y="4686282"/>
            <a:ext cx="2718070" cy="153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1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430623-1EBC-3015-2873-B265D7AEE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7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52AF47-B06D-7763-4D74-29B6727D80AF}"/>
              </a:ext>
            </a:extLst>
          </p:cNvPr>
          <p:cNvSpPr/>
          <p:nvPr/>
        </p:nvSpPr>
        <p:spPr bwMode="white">
          <a:xfrm>
            <a:off x="1720412" y="1578589"/>
            <a:ext cx="5774083" cy="148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BC6F7C58-6016-4FBC-909D-6E78D908F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5247"/>
            <a:ext cx="11520000" cy="284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671D86-2F3E-4386-9848-15695BB56A78}"/>
              </a:ext>
            </a:extLst>
          </p:cNvPr>
          <p:cNvSpPr/>
          <p:nvPr/>
        </p:nvSpPr>
        <p:spPr bwMode="white">
          <a:xfrm>
            <a:off x="2123823" y="4547230"/>
            <a:ext cx="3972177" cy="164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CBAAB1-56B1-F861-EBF0-177096784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5C87688-87A0-4618-952B-7C0642BD1E98}"/>
              </a:ext>
            </a:extLst>
          </p:cNvPr>
          <p:cNvSpPr/>
          <p:nvPr/>
        </p:nvSpPr>
        <p:spPr bwMode="white">
          <a:xfrm>
            <a:off x="2383800" y="2467418"/>
            <a:ext cx="3972177" cy="164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0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