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777B81-EC88-C858-455C-611F3AF6DB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57" b="43237"/>
          <a:stretch/>
        </p:blipFill>
        <p:spPr>
          <a:xfrm>
            <a:off x="5093137" y="3752175"/>
            <a:ext cx="2193730" cy="521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3F7B8058-F5A4-40CF-82A5-0AF96E2B45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935" b="63387"/>
          <a:stretch/>
        </p:blipFill>
        <p:spPr>
          <a:xfrm>
            <a:off x="4594617" y="2419621"/>
            <a:ext cx="3002765" cy="68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978A82-0E67-EC02-419A-78001DE78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34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7DB47C-46FB-3EA7-1FE5-69333AACD882}"/>
              </a:ext>
            </a:extLst>
          </p:cNvPr>
          <p:cNvSpPr/>
          <p:nvPr/>
        </p:nvSpPr>
        <p:spPr bwMode="white">
          <a:xfrm>
            <a:off x="3016264" y="1923819"/>
            <a:ext cx="199933" cy="2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AD3CB3-CED7-7B88-AF83-F00343CCF872}"/>
              </a:ext>
            </a:extLst>
          </p:cNvPr>
          <p:cNvSpPr/>
          <p:nvPr/>
        </p:nvSpPr>
        <p:spPr bwMode="white">
          <a:xfrm>
            <a:off x="6224727" y="1923819"/>
            <a:ext cx="342743" cy="2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FA6082-3734-0D40-2D5B-CC3B2490DC20}"/>
              </a:ext>
            </a:extLst>
          </p:cNvPr>
          <p:cNvSpPr/>
          <p:nvPr/>
        </p:nvSpPr>
        <p:spPr bwMode="white">
          <a:xfrm>
            <a:off x="7424330" y="1780787"/>
            <a:ext cx="980628" cy="505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02D0122-B185-882F-2555-E8E8CD47171E}"/>
              </a:ext>
            </a:extLst>
          </p:cNvPr>
          <p:cNvSpPr/>
          <p:nvPr/>
        </p:nvSpPr>
        <p:spPr bwMode="white">
          <a:xfrm>
            <a:off x="1454876" y="3316001"/>
            <a:ext cx="333223" cy="209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BE3C361-FC0E-4C37-8E95-3776692AECA7}"/>
              </a:ext>
            </a:extLst>
          </p:cNvPr>
          <p:cNvSpPr/>
          <p:nvPr/>
        </p:nvSpPr>
        <p:spPr bwMode="white">
          <a:xfrm>
            <a:off x="2010688" y="4563035"/>
            <a:ext cx="333223" cy="253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1DEA8A2-430D-40BE-8701-0EC28EAF5365}"/>
              </a:ext>
            </a:extLst>
          </p:cNvPr>
          <p:cNvSpPr/>
          <p:nvPr/>
        </p:nvSpPr>
        <p:spPr bwMode="white">
          <a:xfrm>
            <a:off x="4619418" y="4563035"/>
            <a:ext cx="333223" cy="253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22E5A09-74FD-4C85-99E3-BCB31E1301E9}"/>
              </a:ext>
            </a:extLst>
          </p:cNvPr>
          <p:cNvSpPr/>
          <p:nvPr/>
        </p:nvSpPr>
        <p:spPr bwMode="white">
          <a:xfrm>
            <a:off x="7279343" y="4520697"/>
            <a:ext cx="333223" cy="253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B0916EB-50F1-44C9-915A-661869A91C13}"/>
              </a:ext>
            </a:extLst>
          </p:cNvPr>
          <p:cNvSpPr/>
          <p:nvPr/>
        </p:nvSpPr>
        <p:spPr bwMode="white">
          <a:xfrm>
            <a:off x="10014700" y="4520697"/>
            <a:ext cx="333223" cy="253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69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0FBBA6-1320-1DE3-C838-2BEE878D6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70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304FBF-D4D6-8BE3-D973-775253C749C6}"/>
              </a:ext>
            </a:extLst>
          </p:cNvPr>
          <p:cNvSpPr/>
          <p:nvPr/>
        </p:nvSpPr>
        <p:spPr bwMode="white">
          <a:xfrm>
            <a:off x="2406942" y="1322666"/>
            <a:ext cx="609322" cy="200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65FD539-38EA-456A-85AF-D531E9403751}"/>
              </a:ext>
            </a:extLst>
          </p:cNvPr>
          <p:cNvSpPr/>
          <p:nvPr/>
        </p:nvSpPr>
        <p:spPr bwMode="white">
          <a:xfrm>
            <a:off x="497459" y="3043889"/>
            <a:ext cx="1313411" cy="775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653916E-F550-4C61-8683-313B33C3B5EB}"/>
              </a:ext>
            </a:extLst>
          </p:cNvPr>
          <p:cNvSpPr/>
          <p:nvPr/>
        </p:nvSpPr>
        <p:spPr bwMode="white">
          <a:xfrm>
            <a:off x="3921976" y="2891489"/>
            <a:ext cx="1313411" cy="1938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74F824D-50B3-459A-A2CA-3D917D6EBE5E}"/>
              </a:ext>
            </a:extLst>
          </p:cNvPr>
          <p:cNvSpPr/>
          <p:nvPr/>
        </p:nvSpPr>
        <p:spPr bwMode="white">
          <a:xfrm>
            <a:off x="7346493" y="3041462"/>
            <a:ext cx="2317460" cy="1422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7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8BFF25-B5F6-7381-E9A9-2292553C5D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78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34E157B-75E2-87E5-A2BF-C92485C9C535}"/>
              </a:ext>
            </a:extLst>
          </p:cNvPr>
          <p:cNvSpPr/>
          <p:nvPr/>
        </p:nvSpPr>
        <p:spPr bwMode="white">
          <a:xfrm>
            <a:off x="2303117" y="1924469"/>
            <a:ext cx="5065871" cy="1320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3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DD1620-4405-9237-C8D5-F02FEE3404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8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F7B854-4727-06F2-6668-D543AAE5489E}"/>
              </a:ext>
            </a:extLst>
          </p:cNvPr>
          <p:cNvSpPr/>
          <p:nvPr/>
        </p:nvSpPr>
        <p:spPr bwMode="white">
          <a:xfrm>
            <a:off x="2299433" y="2443459"/>
            <a:ext cx="4442025" cy="144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6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2023-07-26T01:06:23Z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