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430" b="34700"/>
          <a:stretch>
            <a:fillRect/>
          </a:stretch>
        </p:blipFill>
        <p:spPr>
          <a:xfrm>
            <a:off x="4012672" y="3760721"/>
            <a:ext cx="4328023" cy="621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>
            <a:fillRect/>
          </a:stretch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8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88363" y="2642573"/>
            <a:ext cx="599801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49421" y="2642573"/>
            <a:ext cx="599801" cy="25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24661" y="2642573"/>
            <a:ext cx="599801" cy="25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28528" y="2642573"/>
            <a:ext cx="599801" cy="25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48750"/>
            <a:ext cx="11520000" cy="2911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1664330" y="5220412"/>
            <a:ext cx="1685157" cy="267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72132" y="5220412"/>
            <a:ext cx="3608330" cy="267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664330" y="5669113"/>
            <a:ext cx="1409057" cy="267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872132" y="5669113"/>
            <a:ext cx="1409057" cy="267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0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27353" y="2978406"/>
            <a:ext cx="2815729" cy="901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02012" y="2978406"/>
            <a:ext cx="2815729" cy="901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79593"/>
            <a:ext cx="11520000" cy="2366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1684553" y="5067106"/>
            <a:ext cx="5738224" cy="1178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5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1684553" y="2668101"/>
            <a:ext cx="5738224" cy="1881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6</cp:revision>
  <dcterms:created xsi:type="dcterms:W3CDTF">2023-07-20T00:26:00Z</dcterms:created>
  <dcterms:modified xsi:type="dcterms:W3CDTF">2023-07-26T09:31:48Z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