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4EFDAC-BF1E-40D6-7F03-B538C387E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4" b="25405"/>
          <a:stretch/>
        </p:blipFill>
        <p:spPr>
          <a:xfrm>
            <a:off x="3971176" y="3752175"/>
            <a:ext cx="4393232" cy="694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83D2596-A98D-47DD-BC29-8DBB907B4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7D57C5-2ED8-5F10-1B8F-6806FA47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1854D-912F-7CFD-2A2F-5DDD4119CD5A}"/>
              </a:ext>
            </a:extLst>
          </p:cNvPr>
          <p:cNvSpPr/>
          <p:nvPr/>
        </p:nvSpPr>
        <p:spPr bwMode="white">
          <a:xfrm>
            <a:off x="10756561" y="1905306"/>
            <a:ext cx="350710" cy="273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9C0559-3239-7428-CB78-AAAEC0A85334}"/>
              </a:ext>
            </a:extLst>
          </p:cNvPr>
          <p:cNvSpPr/>
          <p:nvPr/>
        </p:nvSpPr>
        <p:spPr bwMode="white">
          <a:xfrm>
            <a:off x="5101289" y="3393379"/>
            <a:ext cx="580760" cy="257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2B369BB-FFC7-5FEE-2849-0A88D683946C}"/>
              </a:ext>
            </a:extLst>
          </p:cNvPr>
          <p:cNvSpPr/>
          <p:nvPr/>
        </p:nvSpPr>
        <p:spPr bwMode="white">
          <a:xfrm>
            <a:off x="3244760" y="4175572"/>
            <a:ext cx="333223" cy="200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FF18007-7BDD-FA8B-CEEE-132E0016977C}"/>
              </a:ext>
            </a:extLst>
          </p:cNvPr>
          <p:cNvSpPr/>
          <p:nvPr/>
        </p:nvSpPr>
        <p:spPr bwMode="white">
          <a:xfrm>
            <a:off x="6634115" y="4022949"/>
            <a:ext cx="618842" cy="5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1020AB-5D61-41F4-BA9D-A3DA7FA960EB}"/>
              </a:ext>
            </a:extLst>
          </p:cNvPr>
          <p:cNvSpPr/>
          <p:nvPr/>
        </p:nvSpPr>
        <p:spPr bwMode="white">
          <a:xfrm>
            <a:off x="6096000" y="2374469"/>
            <a:ext cx="350710" cy="655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A9D63CB-E3B0-4059-B22A-A07E89A291F6}"/>
              </a:ext>
            </a:extLst>
          </p:cNvPr>
          <p:cNvSpPr/>
          <p:nvPr/>
        </p:nvSpPr>
        <p:spPr bwMode="white">
          <a:xfrm>
            <a:off x="10756561" y="3194353"/>
            <a:ext cx="350710" cy="655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56660A-C6EB-0A09-D820-5929D69B4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CA4DD7-634A-F10B-942B-B6BA2304FD27}"/>
              </a:ext>
            </a:extLst>
          </p:cNvPr>
          <p:cNvSpPr/>
          <p:nvPr/>
        </p:nvSpPr>
        <p:spPr bwMode="white">
          <a:xfrm>
            <a:off x="1487328" y="2677459"/>
            <a:ext cx="3057778" cy="63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B92581-1AF9-47B2-9546-60D40BBACF88}"/>
              </a:ext>
            </a:extLst>
          </p:cNvPr>
          <p:cNvSpPr/>
          <p:nvPr/>
        </p:nvSpPr>
        <p:spPr bwMode="white">
          <a:xfrm>
            <a:off x="7045446" y="2578847"/>
            <a:ext cx="3057778" cy="63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D35DC3-77F3-DAEB-1F3A-BB1DA6445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B86D66-32FD-9D35-C776-65765D7C8A55}"/>
              </a:ext>
            </a:extLst>
          </p:cNvPr>
          <p:cNvSpPr/>
          <p:nvPr/>
        </p:nvSpPr>
        <p:spPr bwMode="white">
          <a:xfrm>
            <a:off x="2177611" y="1604682"/>
            <a:ext cx="3918389" cy="114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18072B-FE85-4F8C-BF28-C1899F35B212}"/>
              </a:ext>
            </a:extLst>
          </p:cNvPr>
          <p:cNvSpPr/>
          <p:nvPr/>
        </p:nvSpPr>
        <p:spPr bwMode="white">
          <a:xfrm>
            <a:off x="1962458" y="3532094"/>
            <a:ext cx="3918389" cy="1272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07754D-B981-D50B-2FCC-96B3F8D79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7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83B3D5-DF3F-B61B-86AF-D94CC2D738D6}"/>
              </a:ext>
            </a:extLst>
          </p:cNvPr>
          <p:cNvSpPr/>
          <p:nvPr/>
        </p:nvSpPr>
        <p:spPr bwMode="white">
          <a:xfrm>
            <a:off x="1767736" y="2415465"/>
            <a:ext cx="5547464" cy="117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