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B2BB6B-7A79-4F25-FE10-A24AFEF5FB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20" b="36392"/>
          <a:stretch/>
        </p:blipFill>
        <p:spPr>
          <a:xfrm>
            <a:off x="3893301" y="3830439"/>
            <a:ext cx="4525038" cy="579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8062ADB-AE66-46E5-A57B-43628A874D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935" b="63387"/>
          <a:stretch/>
        </p:blipFill>
        <p:spPr>
          <a:xfrm>
            <a:off x="4594617" y="2419621"/>
            <a:ext cx="3002765" cy="6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CF3685-F368-BDAD-C088-6CB903CC1C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195D100-A95C-757E-BDEA-82A79737BC22}"/>
              </a:ext>
            </a:extLst>
          </p:cNvPr>
          <p:cNvSpPr/>
          <p:nvPr/>
        </p:nvSpPr>
        <p:spPr bwMode="white">
          <a:xfrm>
            <a:off x="360000" y="2451321"/>
            <a:ext cx="1875570" cy="150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9413382E-26F7-456C-ABDD-2702D77D4C54}"/>
              </a:ext>
            </a:extLst>
          </p:cNvPr>
          <p:cNvSpPr/>
          <p:nvPr/>
        </p:nvSpPr>
        <p:spPr bwMode="white">
          <a:xfrm>
            <a:off x="3121129" y="2532003"/>
            <a:ext cx="1875570" cy="150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372C3FFC-651A-4A9A-919C-ACA2C4964886}"/>
              </a:ext>
            </a:extLst>
          </p:cNvPr>
          <p:cNvSpPr/>
          <p:nvPr/>
        </p:nvSpPr>
        <p:spPr bwMode="white">
          <a:xfrm>
            <a:off x="5882258" y="2451321"/>
            <a:ext cx="1875570" cy="150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2F3AE02B-F5DA-4A65-84E9-4EDECA9389FF}"/>
              </a:ext>
            </a:extLst>
          </p:cNvPr>
          <p:cNvSpPr/>
          <p:nvPr/>
        </p:nvSpPr>
        <p:spPr bwMode="white">
          <a:xfrm>
            <a:off x="9028869" y="2451321"/>
            <a:ext cx="1875570" cy="150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0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73CD01-4574-B887-0F75-FDA2F0956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7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A36637C-14BA-2271-1365-6493017AB957}"/>
              </a:ext>
            </a:extLst>
          </p:cNvPr>
          <p:cNvSpPr/>
          <p:nvPr/>
        </p:nvSpPr>
        <p:spPr bwMode="white">
          <a:xfrm>
            <a:off x="2652741" y="1110430"/>
            <a:ext cx="1659283" cy="1686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F6EF033-C27D-4E56-A20E-83C3D89CFE75}"/>
              </a:ext>
            </a:extLst>
          </p:cNvPr>
          <p:cNvSpPr/>
          <p:nvPr/>
        </p:nvSpPr>
        <p:spPr bwMode="white">
          <a:xfrm>
            <a:off x="8372223" y="888264"/>
            <a:ext cx="2824695" cy="2486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77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F05FD8-4A49-D570-E872-E2F4F7C61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9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B6007A7-0D83-5383-B0DA-012E709A20A9}"/>
              </a:ext>
            </a:extLst>
          </p:cNvPr>
          <p:cNvSpPr/>
          <p:nvPr/>
        </p:nvSpPr>
        <p:spPr bwMode="white">
          <a:xfrm>
            <a:off x="1478363" y="1583244"/>
            <a:ext cx="5594790" cy="1766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2F386E2F-3D86-4A13-AB43-4FDDBF1C5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08297"/>
            <a:ext cx="11520000" cy="2895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D516B82-3790-482A-A77A-1B6CCB88BC5A}"/>
              </a:ext>
            </a:extLst>
          </p:cNvPr>
          <p:cNvSpPr/>
          <p:nvPr/>
        </p:nvSpPr>
        <p:spPr bwMode="white">
          <a:xfrm>
            <a:off x="1648693" y="4707317"/>
            <a:ext cx="5854766" cy="1533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1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86AD54-ED6D-0486-1573-B6044358F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6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7CE8FD-AB87-A069-C2C0-3561FD9CA601}"/>
              </a:ext>
            </a:extLst>
          </p:cNvPr>
          <p:cNvSpPr/>
          <p:nvPr/>
        </p:nvSpPr>
        <p:spPr bwMode="white">
          <a:xfrm>
            <a:off x="1462935" y="1863054"/>
            <a:ext cx="5968805" cy="1722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2023-07-26T01:09:39Z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