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64" r:id="rId4"/>
    <p:sldId id="263" r:id="rId5"/>
    <p:sldId id="261" r:id="rId6"/>
    <p:sldId id="260" r:id="rId7"/>
    <p:sldId id="258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6D63BF14-1AF8-2FA7-76CB-86A0168548E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548" b="34072"/>
          <a:stretch/>
        </p:blipFill>
        <p:spPr>
          <a:xfrm>
            <a:off x="2437052" y="3916110"/>
            <a:ext cx="7540086" cy="54616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5" name="img_16777215">
            <a:extLst>
              <a:ext uri="{FF2B5EF4-FFF2-40B4-BE49-F238E27FC236}">
                <a16:creationId xmlns:a16="http://schemas.microsoft.com/office/drawing/2014/main" id="{11F3A08E-9F67-4861-B724-3CF8682F115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73935" b="63387"/>
          <a:stretch/>
        </p:blipFill>
        <p:spPr>
          <a:xfrm>
            <a:off x="4594617" y="2419621"/>
            <a:ext cx="3002765" cy="68620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DDA71E57-D02E-CCAF-6D1D-1C6DF7E96CE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14964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6A86F8D5-96F0-CC9D-FD6A-59C696DED87D}"/>
              </a:ext>
            </a:extLst>
          </p:cNvPr>
          <p:cNvSpPr/>
          <p:nvPr/>
        </p:nvSpPr>
        <p:spPr bwMode="white">
          <a:xfrm>
            <a:off x="3021105" y="1828800"/>
            <a:ext cx="349623" cy="5378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1" name="矩形 20">
            <a:extLst>
              <a:ext uri="{FF2B5EF4-FFF2-40B4-BE49-F238E27FC236}">
                <a16:creationId xmlns:a16="http://schemas.microsoft.com/office/drawing/2014/main" id="{D1A1F767-CD6E-4350-B757-F9D926C7925B}"/>
              </a:ext>
            </a:extLst>
          </p:cNvPr>
          <p:cNvSpPr/>
          <p:nvPr/>
        </p:nvSpPr>
        <p:spPr bwMode="white">
          <a:xfrm>
            <a:off x="3792069" y="1828800"/>
            <a:ext cx="349623" cy="5378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2" name="矩形 21">
            <a:extLst>
              <a:ext uri="{FF2B5EF4-FFF2-40B4-BE49-F238E27FC236}">
                <a16:creationId xmlns:a16="http://schemas.microsoft.com/office/drawing/2014/main" id="{D564A625-E7D2-4DB6-A1DC-C821C235EA5A}"/>
              </a:ext>
            </a:extLst>
          </p:cNvPr>
          <p:cNvSpPr/>
          <p:nvPr/>
        </p:nvSpPr>
        <p:spPr bwMode="white">
          <a:xfrm>
            <a:off x="8722657" y="1828800"/>
            <a:ext cx="349623" cy="5378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3" name="矩形 22">
            <a:extLst>
              <a:ext uri="{FF2B5EF4-FFF2-40B4-BE49-F238E27FC236}">
                <a16:creationId xmlns:a16="http://schemas.microsoft.com/office/drawing/2014/main" id="{0D859BB8-24C5-4185-B62C-A092F93711FF}"/>
              </a:ext>
            </a:extLst>
          </p:cNvPr>
          <p:cNvSpPr/>
          <p:nvPr/>
        </p:nvSpPr>
        <p:spPr bwMode="white">
          <a:xfrm>
            <a:off x="9996526" y="1828800"/>
            <a:ext cx="349623" cy="5378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4" name="矩形 23">
            <a:extLst>
              <a:ext uri="{FF2B5EF4-FFF2-40B4-BE49-F238E27FC236}">
                <a16:creationId xmlns:a16="http://schemas.microsoft.com/office/drawing/2014/main" id="{90950F10-881C-4421-AE1A-B9D79FEB57FE}"/>
              </a:ext>
            </a:extLst>
          </p:cNvPr>
          <p:cNvSpPr/>
          <p:nvPr/>
        </p:nvSpPr>
        <p:spPr bwMode="white">
          <a:xfrm>
            <a:off x="3092823" y="2669223"/>
            <a:ext cx="349623" cy="6028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5" name="矩形 24">
            <a:extLst>
              <a:ext uri="{FF2B5EF4-FFF2-40B4-BE49-F238E27FC236}">
                <a16:creationId xmlns:a16="http://schemas.microsoft.com/office/drawing/2014/main" id="{D6369F3F-AE1A-4B8B-BD12-2F74368C59E4}"/>
              </a:ext>
            </a:extLst>
          </p:cNvPr>
          <p:cNvSpPr/>
          <p:nvPr/>
        </p:nvSpPr>
        <p:spPr bwMode="white">
          <a:xfrm>
            <a:off x="3872753" y="2669223"/>
            <a:ext cx="349623" cy="6028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6" name="矩形 25">
            <a:extLst>
              <a:ext uri="{FF2B5EF4-FFF2-40B4-BE49-F238E27FC236}">
                <a16:creationId xmlns:a16="http://schemas.microsoft.com/office/drawing/2014/main" id="{188DD508-4AA7-4192-832D-560E3E5D37D5}"/>
              </a:ext>
            </a:extLst>
          </p:cNvPr>
          <p:cNvSpPr/>
          <p:nvPr/>
        </p:nvSpPr>
        <p:spPr bwMode="white">
          <a:xfrm>
            <a:off x="4769225" y="2678188"/>
            <a:ext cx="349623" cy="6028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7" name="矩形 26">
            <a:extLst>
              <a:ext uri="{FF2B5EF4-FFF2-40B4-BE49-F238E27FC236}">
                <a16:creationId xmlns:a16="http://schemas.microsoft.com/office/drawing/2014/main" id="{AA69DDA7-1CF1-4A8B-8FA1-5066047008B3}"/>
              </a:ext>
            </a:extLst>
          </p:cNvPr>
          <p:cNvSpPr/>
          <p:nvPr/>
        </p:nvSpPr>
        <p:spPr bwMode="white">
          <a:xfrm>
            <a:off x="9178450" y="2705082"/>
            <a:ext cx="349623" cy="6028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8" name="矩形 27">
            <a:extLst>
              <a:ext uri="{FF2B5EF4-FFF2-40B4-BE49-F238E27FC236}">
                <a16:creationId xmlns:a16="http://schemas.microsoft.com/office/drawing/2014/main" id="{F2646B27-51C4-4BC5-AC4F-3A3A0305A28E}"/>
              </a:ext>
            </a:extLst>
          </p:cNvPr>
          <p:cNvSpPr/>
          <p:nvPr/>
        </p:nvSpPr>
        <p:spPr bwMode="white">
          <a:xfrm>
            <a:off x="9972706" y="2714047"/>
            <a:ext cx="273954" cy="6028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38299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2EDD01EC-D29B-6EC2-7046-9BEB3756503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76414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CCAD4B7E-42D6-1BFD-AE99-647DD7D68D3F}"/>
              </a:ext>
            </a:extLst>
          </p:cNvPr>
          <p:cNvSpPr/>
          <p:nvPr/>
        </p:nvSpPr>
        <p:spPr bwMode="white">
          <a:xfrm>
            <a:off x="644646" y="1742070"/>
            <a:ext cx="1731001" cy="150315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0233CBB3-C529-46E9-8A14-5FBE98335D65}"/>
              </a:ext>
            </a:extLst>
          </p:cNvPr>
          <p:cNvSpPr/>
          <p:nvPr/>
        </p:nvSpPr>
        <p:spPr bwMode="white">
          <a:xfrm>
            <a:off x="4113987" y="1620990"/>
            <a:ext cx="2349566" cy="150315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>
            <a:extLst>
              <a:ext uri="{FF2B5EF4-FFF2-40B4-BE49-F238E27FC236}">
                <a16:creationId xmlns:a16="http://schemas.microsoft.com/office/drawing/2014/main" id="{5DCEFC8A-D8CB-4561-9D76-A59EAC00BE6A}"/>
              </a:ext>
            </a:extLst>
          </p:cNvPr>
          <p:cNvSpPr/>
          <p:nvPr/>
        </p:nvSpPr>
        <p:spPr bwMode="white">
          <a:xfrm>
            <a:off x="7996993" y="1620990"/>
            <a:ext cx="2349566" cy="150315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7" name="img_16777215">
            <a:extLst>
              <a:ext uri="{FF2B5EF4-FFF2-40B4-BE49-F238E27FC236}">
                <a16:creationId xmlns:a16="http://schemas.microsoft.com/office/drawing/2014/main" id="{2BBD61F4-17DF-4AF5-9AC4-A63D95F7108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00" y="3429000"/>
            <a:ext cx="11520000" cy="249347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8" name="矩形 17">
            <a:extLst>
              <a:ext uri="{FF2B5EF4-FFF2-40B4-BE49-F238E27FC236}">
                <a16:creationId xmlns:a16="http://schemas.microsoft.com/office/drawing/2014/main" id="{D14AB467-62F9-486A-9F81-B15B2AC265D5}"/>
              </a:ext>
            </a:extLst>
          </p:cNvPr>
          <p:cNvSpPr/>
          <p:nvPr/>
        </p:nvSpPr>
        <p:spPr bwMode="white">
          <a:xfrm>
            <a:off x="449647" y="4310402"/>
            <a:ext cx="2349566" cy="150315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9" name="矩形 18">
            <a:extLst>
              <a:ext uri="{FF2B5EF4-FFF2-40B4-BE49-F238E27FC236}">
                <a16:creationId xmlns:a16="http://schemas.microsoft.com/office/drawing/2014/main" id="{42919CD8-025C-4E81-A06E-A7A5EAFEA9C7}"/>
              </a:ext>
            </a:extLst>
          </p:cNvPr>
          <p:cNvSpPr/>
          <p:nvPr/>
        </p:nvSpPr>
        <p:spPr bwMode="white">
          <a:xfrm>
            <a:off x="4043857" y="4310401"/>
            <a:ext cx="3109978" cy="150315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0" name="矩形 19">
            <a:extLst>
              <a:ext uri="{FF2B5EF4-FFF2-40B4-BE49-F238E27FC236}">
                <a16:creationId xmlns:a16="http://schemas.microsoft.com/office/drawing/2014/main" id="{F2292CF8-DBF8-4D41-9B87-F68AC8A03930}"/>
              </a:ext>
            </a:extLst>
          </p:cNvPr>
          <p:cNvSpPr/>
          <p:nvPr/>
        </p:nvSpPr>
        <p:spPr bwMode="white">
          <a:xfrm>
            <a:off x="7996993" y="4310401"/>
            <a:ext cx="3109978" cy="150315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79237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5" grpId="0" animBg="1"/>
      <p:bldP spid="16" grpId="0" animBg="1"/>
      <p:bldP spid="18" grpId="0" animBg="1"/>
      <p:bldP spid="19" grpId="0" animBg="1"/>
      <p:bldP spid="2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41D2FAC7-4C36-6FC5-36F4-6EC75A8B3EF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77234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29E726BB-2A2E-9267-F463-1A97BFA2AE38}"/>
              </a:ext>
            </a:extLst>
          </p:cNvPr>
          <p:cNvSpPr/>
          <p:nvPr/>
        </p:nvSpPr>
        <p:spPr bwMode="white">
          <a:xfrm>
            <a:off x="2096929" y="1482761"/>
            <a:ext cx="3999071" cy="216587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93797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7E00F6C7-9BEC-CAE7-1DD2-9EB48728424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03138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42378128-485A-A0CC-3907-4604F37A274E}"/>
              </a:ext>
            </a:extLst>
          </p:cNvPr>
          <p:cNvSpPr/>
          <p:nvPr/>
        </p:nvSpPr>
        <p:spPr bwMode="white">
          <a:xfrm>
            <a:off x="631999" y="2498780"/>
            <a:ext cx="2846306" cy="210907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9" name="矩形 18">
            <a:extLst>
              <a:ext uri="{FF2B5EF4-FFF2-40B4-BE49-F238E27FC236}">
                <a16:creationId xmlns:a16="http://schemas.microsoft.com/office/drawing/2014/main" id="{ED60FC9F-B8DB-4DD8-91B7-51AE6F3AEE21}"/>
              </a:ext>
            </a:extLst>
          </p:cNvPr>
          <p:cNvSpPr/>
          <p:nvPr/>
        </p:nvSpPr>
        <p:spPr bwMode="white">
          <a:xfrm>
            <a:off x="5732917" y="2374460"/>
            <a:ext cx="2846306" cy="210907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88908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H110-Win</cp:lastModifiedBy>
  <cp:revision>5</cp:revision>
  <dcterms:created xsi:type="dcterms:W3CDTF">2023-07-20T00:26:43Z</dcterms:created>
  <dcterms:modified xsi:type="dcterms:W3CDTF">2023-07-26T01:09:03Z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2052-11.1.0.14309</vt:lpwstr>
  </property>
</Properties>
</file>