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05E3AB-8532-D3BA-5372-7E83B51BD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36" b="36940"/>
          <a:stretch/>
        </p:blipFill>
        <p:spPr>
          <a:xfrm>
            <a:off x="4077730" y="3752175"/>
            <a:ext cx="4327330" cy="537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64E1D3C-FA75-4262-93A4-CF0C4F92D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9BFEA4-B963-4354-1D80-7E07BEE2D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8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162904-8873-3D71-2713-E58765442960}"/>
              </a:ext>
            </a:extLst>
          </p:cNvPr>
          <p:cNvSpPr/>
          <p:nvPr/>
        </p:nvSpPr>
        <p:spPr bwMode="white">
          <a:xfrm>
            <a:off x="2930578" y="1932532"/>
            <a:ext cx="466512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D7F0EE-8F67-75D7-4C97-8FD9EB715D70}"/>
              </a:ext>
            </a:extLst>
          </p:cNvPr>
          <p:cNvSpPr/>
          <p:nvPr/>
        </p:nvSpPr>
        <p:spPr bwMode="white">
          <a:xfrm>
            <a:off x="5996231" y="1932532"/>
            <a:ext cx="447471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7659D7-31AF-CE8D-D425-C0D202024864}"/>
              </a:ext>
            </a:extLst>
          </p:cNvPr>
          <p:cNvSpPr/>
          <p:nvPr/>
        </p:nvSpPr>
        <p:spPr bwMode="white">
          <a:xfrm>
            <a:off x="1388231" y="3323985"/>
            <a:ext cx="476033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B48FCC7-DCF4-55A2-BA95-21D4106E17D8}"/>
              </a:ext>
            </a:extLst>
          </p:cNvPr>
          <p:cNvSpPr/>
          <p:nvPr/>
        </p:nvSpPr>
        <p:spPr bwMode="white">
          <a:xfrm>
            <a:off x="4948958" y="3323985"/>
            <a:ext cx="476033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9442122-72E6-BD7D-8C24-80FBFA450600}"/>
              </a:ext>
            </a:extLst>
          </p:cNvPr>
          <p:cNvSpPr/>
          <p:nvPr/>
        </p:nvSpPr>
        <p:spPr bwMode="white">
          <a:xfrm>
            <a:off x="10480462" y="4715438"/>
            <a:ext cx="476033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70DE163-C614-4145-ADED-88EB9AB8D386}"/>
              </a:ext>
            </a:extLst>
          </p:cNvPr>
          <p:cNvSpPr/>
          <p:nvPr/>
        </p:nvSpPr>
        <p:spPr bwMode="white">
          <a:xfrm>
            <a:off x="6443702" y="2504363"/>
            <a:ext cx="476033" cy="576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D112047-D8C0-44E0-A638-39E73F2DBFBA}"/>
              </a:ext>
            </a:extLst>
          </p:cNvPr>
          <p:cNvSpPr/>
          <p:nvPr/>
        </p:nvSpPr>
        <p:spPr bwMode="white">
          <a:xfrm>
            <a:off x="6316016" y="3714734"/>
            <a:ext cx="476033" cy="576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0DB1544-B3A3-44F8-A88E-FBDD498CE775}"/>
              </a:ext>
            </a:extLst>
          </p:cNvPr>
          <p:cNvSpPr/>
          <p:nvPr/>
        </p:nvSpPr>
        <p:spPr bwMode="white">
          <a:xfrm>
            <a:off x="6369937" y="3323985"/>
            <a:ext cx="476033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0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64B0EB-BAF4-A45D-530B-F7EE09635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FB7900-FD4D-3D3C-8965-1B403330348A}"/>
              </a:ext>
            </a:extLst>
          </p:cNvPr>
          <p:cNvSpPr/>
          <p:nvPr/>
        </p:nvSpPr>
        <p:spPr bwMode="white">
          <a:xfrm>
            <a:off x="662576" y="1757263"/>
            <a:ext cx="1345518" cy="1671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6C71B8D-372B-45B4-AB39-100287E05225}"/>
              </a:ext>
            </a:extLst>
          </p:cNvPr>
          <p:cNvSpPr/>
          <p:nvPr/>
        </p:nvSpPr>
        <p:spPr bwMode="white">
          <a:xfrm>
            <a:off x="2204506" y="1844762"/>
            <a:ext cx="1345518" cy="1671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808E160F-D772-4CDE-96DE-022A40D2D53A}"/>
              </a:ext>
            </a:extLst>
          </p:cNvPr>
          <p:cNvSpPr/>
          <p:nvPr/>
        </p:nvSpPr>
        <p:spPr bwMode="white">
          <a:xfrm>
            <a:off x="4051236" y="1844762"/>
            <a:ext cx="1345518" cy="1671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2ED16AE7-D81D-4E28-8C98-F7D4BFED1664}"/>
              </a:ext>
            </a:extLst>
          </p:cNvPr>
          <p:cNvSpPr/>
          <p:nvPr/>
        </p:nvSpPr>
        <p:spPr bwMode="white">
          <a:xfrm>
            <a:off x="5978648" y="1669765"/>
            <a:ext cx="1345518" cy="1671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E647D3E-297F-4A35-A13D-50EDFEC86484}"/>
              </a:ext>
            </a:extLst>
          </p:cNvPr>
          <p:cNvSpPr/>
          <p:nvPr/>
        </p:nvSpPr>
        <p:spPr bwMode="white">
          <a:xfrm>
            <a:off x="7823154" y="1844762"/>
            <a:ext cx="1345518" cy="1671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736C66AB-8EE0-4C6E-8735-8544C9787693}"/>
              </a:ext>
            </a:extLst>
          </p:cNvPr>
          <p:cNvSpPr/>
          <p:nvPr/>
        </p:nvSpPr>
        <p:spPr bwMode="white">
          <a:xfrm>
            <a:off x="9589201" y="1844762"/>
            <a:ext cx="1345518" cy="1671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9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29357C-1C9C-FD00-7AA6-1654F5D39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8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35336E9-BB00-20E4-EB94-EE52D42AC7CD}"/>
              </a:ext>
            </a:extLst>
          </p:cNvPr>
          <p:cNvSpPr/>
          <p:nvPr/>
        </p:nvSpPr>
        <p:spPr bwMode="white">
          <a:xfrm>
            <a:off x="2123823" y="1629077"/>
            <a:ext cx="4106648" cy="201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73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DCBE83-45D2-355B-FB92-805B8B31F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3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6BC9BB-CE69-60D7-5D2D-B9D0AAE390E9}"/>
              </a:ext>
            </a:extLst>
          </p:cNvPr>
          <p:cNvSpPr/>
          <p:nvPr/>
        </p:nvSpPr>
        <p:spPr bwMode="white">
          <a:xfrm>
            <a:off x="1388578" y="3205172"/>
            <a:ext cx="7020315" cy="1913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2023-07-26T01:07:38Z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