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6A79FE1-9F80-7750-C90D-B1EEEBFBEE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65" b="33073"/>
          <a:stretch/>
        </p:blipFill>
        <p:spPr>
          <a:xfrm>
            <a:off x="4074957" y="3752175"/>
            <a:ext cx="4335568" cy="6532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82F2DBE7-444E-4EAC-AF71-DD3A04FD41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3935" b="63387"/>
          <a:stretch/>
        </p:blipFill>
        <p:spPr>
          <a:xfrm>
            <a:off x="4594617" y="2419621"/>
            <a:ext cx="3002765" cy="6862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197D28E-5D6A-7493-E1C1-7E3A2DBBF6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298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001AE42-22C8-344C-3FE4-5C84FE6C64E0}"/>
              </a:ext>
            </a:extLst>
          </p:cNvPr>
          <p:cNvSpPr/>
          <p:nvPr/>
        </p:nvSpPr>
        <p:spPr bwMode="white">
          <a:xfrm>
            <a:off x="2425983" y="1762037"/>
            <a:ext cx="190413" cy="2002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205146F-DEC5-E63B-A62D-9800DA155088}"/>
              </a:ext>
            </a:extLst>
          </p:cNvPr>
          <p:cNvSpPr/>
          <p:nvPr/>
        </p:nvSpPr>
        <p:spPr bwMode="white">
          <a:xfrm>
            <a:off x="3520859" y="1762037"/>
            <a:ext cx="199933" cy="2098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386BE60-4ECF-BEF3-806E-72D6C137BA47}"/>
              </a:ext>
            </a:extLst>
          </p:cNvPr>
          <p:cNvSpPr/>
          <p:nvPr/>
        </p:nvSpPr>
        <p:spPr bwMode="white">
          <a:xfrm>
            <a:off x="4634776" y="1762037"/>
            <a:ext cx="199933" cy="2098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4F9FB04-F82B-519A-8FE5-FF05D3EF363B}"/>
              </a:ext>
            </a:extLst>
          </p:cNvPr>
          <p:cNvSpPr/>
          <p:nvPr/>
        </p:nvSpPr>
        <p:spPr bwMode="white">
          <a:xfrm>
            <a:off x="2425983" y="2076780"/>
            <a:ext cx="199933" cy="2002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A6DE5F2-F3F3-238F-3DFE-AB22BF2EBBA1}"/>
              </a:ext>
            </a:extLst>
          </p:cNvPr>
          <p:cNvSpPr/>
          <p:nvPr/>
        </p:nvSpPr>
        <p:spPr bwMode="white">
          <a:xfrm>
            <a:off x="3520859" y="2076780"/>
            <a:ext cx="190413" cy="1907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5B2409A-C455-096F-084D-447539859AB6}"/>
              </a:ext>
            </a:extLst>
          </p:cNvPr>
          <p:cNvSpPr/>
          <p:nvPr/>
        </p:nvSpPr>
        <p:spPr bwMode="white">
          <a:xfrm>
            <a:off x="4558611" y="2067243"/>
            <a:ext cx="342743" cy="2098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86E0ECEA-F695-4E7B-9954-44F50A840B41}"/>
              </a:ext>
            </a:extLst>
          </p:cNvPr>
          <p:cNvSpPr/>
          <p:nvPr/>
        </p:nvSpPr>
        <p:spPr bwMode="white">
          <a:xfrm>
            <a:off x="2668030" y="2466660"/>
            <a:ext cx="601378" cy="6221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CDCC567E-3855-4C4B-9AC2-FA751FBA05C1}"/>
              </a:ext>
            </a:extLst>
          </p:cNvPr>
          <p:cNvSpPr/>
          <p:nvPr/>
        </p:nvSpPr>
        <p:spPr bwMode="white">
          <a:xfrm>
            <a:off x="6973326" y="2466660"/>
            <a:ext cx="601378" cy="6221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2444B35B-F37A-463A-8CB6-7C41C364678A}"/>
              </a:ext>
            </a:extLst>
          </p:cNvPr>
          <p:cNvSpPr/>
          <p:nvPr/>
        </p:nvSpPr>
        <p:spPr bwMode="white">
          <a:xfrm>
            <a:off x="7309401" y="3327272"/>
            <a:ext cx="601378" cy="6221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8046B7C5-5052-4574-8C74-B966F42E9193}"/>
              </a:ext>
            </a:extLst>
          </p:cNvPr>
          <p:cNvSpPr/>
          <p:nvPr/>
        </p:nvSpPr>
        <p:spPr bwMode="white">
          <a:xfrm>
            <a:off x="10671165" y="3327271"/>
            <a:ext cx="601378" cy="6221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19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BD3C289-8E46-C14F-6817-4DADDB7868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291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713309F-0EF3-87E4-5EBC-29DFDCA065E1}"/>
              </a:ext>
            </a:extLst>
          </p:cNvPr>
          <p:cNvSpPr/>
          <p:nvPr/>
        </p:nvSpPr>
        <p:spPr bwMode="white">
          <a:xfrm>
            <a:off x="740826" y="979134"/>
            <a:ext cx="1875570" cy="2952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5F5E1B5-AC1D-F908-12D8-939C5E0AF9B3}"/>
              </a:ext>
            </a:extLst>
          </p:cNvPr>
          <p:cNvSpPr/>
          <p:nvPr/>
        </p:nvSpPr>
        <p:spPr bwMode="white">
          <a:xfrm>
            <a:off x="6243769" y="979134"/>
            <a:ext cx="1875570" cy="8858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B1416B3-E2A6-67B8-0477-C76DB7766464}"/>
              </a:ext>
            </a:extLst>
          </p:cNvPr>
          <p:cNvSpPr/>
          <p:nvPr/>
        </p:nvSpPr>
        <p:spPr bwMode="white">
          <a:xfrm>
            <a:off x="1775013" y="3369944"/>
            <a:ext cx="412954" cy="5655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AE1386B-E076-489B-C984-253A8D6B6627}"/>
              </a:ext>
            </a:extLst>
          </p:cNvPr>
          <p:cNvSpPr/>
          <p:nvPr/>
        </p:nvSpPr>
        <p:spPr bwMode="white">
          <a:xfrm>
            <a:off x="4567158" y="3311672"/>
            <a:ext cx="333223" cy="5655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90F97CDE-A134-44DC-A62D-519096D8302F}"/>
              </a:ext>
            </a:extLst>
          </p:cNvPr>
          <p:cNvSpPr/>
          <p:nvPr/>
        </p:nvSpPr>
        <p:spPr bwMode="white">
          <a:xfrm>
            <a:off x="7279572" y="3369944"/>
            <a:ext cx="333223" cy="5655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8561AFA8-DD7E-4BA6-BA02-DFF4FC8B57C0}"/>
              </a:ext>
            </a:extLst>
          </p:cNvPr>
          <p:cNvSpPr/>
          <p:nvPr/>
        </p:nvSpPr>
        <p:spPr bwMode="white">
          <a:xfrm>
            <a:off x="9984781" y="3311672"/>
            <a:ext cx="333223" cy="5655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2FA137DA-18CD-4DCB-9784-9869389E6095}"/>
              </a:ext>
            </a:extLst>
          </p:cNvPr>
          <p:cNvSpPr/>
          <p:nvPr/>
        </p:nvSpPr>
        <p:spPr bwMode="white">
          <a:xfrm>
            <a:off x="1854372" y="4075082"/>
            <a:ext cx="333223" cy="5655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0B1BE3F1-4236-4C32-8A96-6A7818CEA4AA}"/>
              </a:ext>
            </a:extLst>
          </p:cNvPr>
          <p:cNvSpPr/>
          <p:nvPr/>
        </p:nvSpPr>
        <p:spPr bwMode="white">
          <a:xfrm>
            <a:off x="4567158" y="4155764"/>
            <a:ext cx="333223" cy="5655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>
            <a:extLst>
              <a:ext uri="{FF2B5EF4-FFF2-40B4-BE49-F238E27FC236}">
                <a16:creationId xmlns:a16="http://schemas.microsoft.com/office/drawing/2014/main" id="{7C6DE600-A4F3-4447-AE75-791B00807BF0}"/>
              </a:ext>
            </a:extLst>
          </p:cNvPr>
          <p:cNvSpPr/>
          <p:nvPr/>
        </p:nvSpPr>
        <p:spPr bwMode="white">
          <a:xfrm>
            <a:off x="7291621" y="4075082"/>
            <a:ext cx="333223" cy="5655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9" name="矩形 28">
            <a:extLst>
              <a:ext uri="{FF2B5EF4-FFF2-40B4-BE49-F238E27FC236}">
                <a16:creationId xmlns:a16="http://schemas.microsoft.com/office/drawing/2014/main" id="{1519B17C-740E-4213-965C-FE513036A47A}"/>
              </a:ext>
            </a:extLst>
          </p:cNvPr>
          <p:cNvSpPr/>
          <p:nvPr/>
        </p:nvSpPr>
        <p:spPr bwMode="white">
          <a:xfrm>
            <a:off x="10004407" y="4075082"/>
            <a:ext cx="333223" cy="5655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006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7229812-D222-3AAA-EBBF-C248A5A07B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815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10C89E6-CD89-C32E-6C0E-A179A2EAA250}"/>
              </a:ext>
            </a:extLst>
          </p:cNvPr>
          <p:cNvSpPr/>
          <p:nvPr/>
        </p:nvSpPr>
        <p:spPr bwMode="white">
          <a:xfrm>
            <a:off x="979191" y="1687979"/>
            <a:ext cx="3036998" cy="14407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D500D35-16D3-F164-5DFA-1F0D0D06FA47}"/>
              </a:ext>
            </a:extLst>
          </p:cNvPr>
          <p:cNvSpPr/>
          <p:nvPr/>
        </p:nvSpPr>
        <p:spPr bwMode="white">
          <a:xfrm>
            <a:off x="6584011" y="1663234"/>
            <a:ext cx="3716436" cy="16782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51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10029AE-99ED-0CB2-86C1-0348445CA4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767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33E37F56-A3AD-0A99-843F-4A249D1618A3}"/>
              </a:ext>
            </a:extLst>
          </p:cNvPr>
          <p:cNvSpPr/>
          <p:nvPr/>
        </p:nvSpPr>
        <p:spPr bwMode="white">
          <a:xfrm>
            <a:off x="2127230" y="2326193"/>
            <a:ext cx="4515617" cy="16182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903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6</cp:revision>
  <dcterms:created xsi:type="dcterms:W3CDTF">2023-07-20T00:26:43Z</dcterms:created>
  <dcterms:modified xsi:type="dcterms:W3CDTF">2023-07-26T01:07:13Z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