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1A7BD36-4D0B-D20C-60D4-999673847B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03" b="26117"/>
          <a:stretch/>
        </p:blipFill>
        <p:spPr>
          <a:xfrm>
            <a:off x="3774083" y="3857539"/>
            <a:ext cx="4838076" cy="6120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F5DD24C4-68DC-4931-A465-435D49B963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3935" b="63387"/>
          <a:stretch/>
        </p:blipFill>
        <p:spPr>
          <a:xfrm>
            <a:off x="4594617" y="2419621"/>
            <a:ext cx="3002765" cy="686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75F3C59-684C-6FF9-6CD8-C48010C3CD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831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7C3FEA8-EE64-FB6E-39C7-E7B9F4731F8F}"/>
              </a:ext>
            </a:extLst>
          </p:cNvPr>
          <p:cNvSpPr/>
          <p:nvPr/>
        </p:nvSpPr>
        <p:spPr bwMode="white">
          <a:xfrm>
            <a:off x="3016264" y="1922716"/>
            <a:ext cx="314181" cy="200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A3C79C4-B0C1-C177-02C1-BEE0D70A31E3}"/>
              </a:ext>
            </a:extLst>
          </p:cNvPr>
          <p:cNvSpPr/>
          <p:nvPr/>
        </p:nvSpPr>
        <p:spPr bwMode="white">
          <a:xfrm>
            <a:off x="4259721" y="1722613"/>
            <a:ext cx="314181" cy="653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71663CA-A95B-0818-AA6B-B4F38CC4ADF1}"/>
              </a:ext>
            </a:extLst>
          </p:cNvPr>
          <p:cNvSpPr/>
          <p:nvPr/>
        </p:nvSpPr>
        <p:spPr bwMode="white">
          <a:xfrm>
            <a:off x="7509168" y="1693903"/>
            <a:ext cx="451491" cy="760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932E1F3-153B-C61E-D7A5-1695D625E7FE}"/>
              </a:ext>
            </a:extLst>
          </p:cNvPr>
          <p:cNvSpPr/>
          <p:nvPr/>
        </p:nvSpPr>
        <p:spPr bwMode="white">
          <a:xfrm>
            <a:off x="5548760" y="2685017"/>
            <a:ext cx="466512" cy="2096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B70FB21-3A17-4B8F-BB63-C9F2FFCED509}"/>
              </a:ext>
            </a:extLst>
          </p:cNvPr>
          <p:cNvSpPr/>
          <p:nvPr/>
        </p:nvSpPr>
        <p:spPr bwMode="white">
          <a:xfrm>
            <a:off x="8724245" y="1910872"/>
            <a:ext cx="451491" cy="276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2608CD2D-6A03-4CE3-A39C-A459A3A1AC57}"/>
              </a:ext>
            </a:extLst>
          </p:cNvPr>
          <p:cNvSpPr/>
          <p:nvPr/>
        </p:nvSpPr>
        <p:spPr bwMode="white">
          <a:xfrm>
            <a:off x="2821043" y="2658123"/>
            <a:ext cx="451491" cy="276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6F166E4C-2129-4C6A-9F08-89F2BE7189A7}"/>
              </a:ext>
            </a:extLst>
          </p:cNvPr>
          <p:cNvSpPr/>
          <p:nvPr/>
        </p:nvSpPr>
        <p:spPr bwMode="white">
          <a:xfrm>
            <a:off x="1810477" y="4074546"/>
            <a:ext cx="269335" cy="2195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FB5E1622-6DE4-4EBD-99CD-AD2E49241C4D}"/>
              </a:ext>
            </a:extLst>
          </p:cNvPr>
          <p:cNvSpPr/>
          <p:nvPr/>
        </p:nvSpPr>
        <p:spPr bwMode="white">
          <a:xfrm>
            <a:off x="5414092" y="4074546"/>
            <a:ext cx="269335" cy="2195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B4EE93E7-9FDB-4F99-B8FC-BE01CDD68A2D}"/>
              </a:ext>
            </a:extLst>
          </p:cNvPr>
          <p:cNvSpPr/>
          <p:nvPr/>
        </p:nvSpPr>
        <p:spPr bwMode="white">
          <a:xfrm>
            <a:off x="9175736" y="4074546"/>
            <a:ext cx="269335" cy="2195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83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E5F6722-BFB6-3A9B-092B-1769FD1797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136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880FDEE-FC36-3976-352E-6D212A6050DB}"/>
              </a:ext>
            </a:extLst>
          </p:cNvPr>
          <p:cNvSpPr/>
          <p:nvPr/>
        </p:nvSpPr>
        <p:spPr bwMode="white">
          <a:xfrm>
            <a:off x="1711447" y="1004174"/>
            <a:ext cx="418909" cy="600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060C6A3C-F5E3-40CB-9D9C-5716E9148F3D}"/>
              </a:ext>
            </a:extLst>
          </p:cNvPr>
          <p:cNvSpPr/>
          <p:nvPr/>
        </p:nvSpPr>
        <p:spPr bwMode="white">
          <a:xfrm>
            <a:off x="4454647" y="941421"/>
            <a:ext cx="418909" cy="600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C841C688-2383-45C1-B080-29CC73C12FF0}"/>
              </a:ext>
            </a:extLst>
          </p:cNvPr>
          <p:cNvSpPr/>
          <p:nvPr/>
        </p:nvSpPr>
        <p:spPr bwMode="white">
          <a:xfrm>
            <a:off x="7386106" y="1004174"/>
            <a:ext cx="418909" cy="600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14B2C090-F8FB-494F-A11B-BFBED97980DD}"/>
              </a:ext>
            </a:extLst>
          </p:cNvPr>
          <p:cNvSpPr/>
          <p:nvPr/>
        </p:nvSpPr>
        <p:spPr bwMode="white">
          <a:xfrm>
            <a:off x="10201023" y="941421"/>
            <a:ext cx="418909" cy="600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90E0354C-92F5-4C5F-AB0D-8E723A7B935E}"/>
              </a:ext>
            </a:extLst>
          </p:cNvPr>
          <p:cNvSpPr/>
          <p:nvPr/>
        </p:nvSpPr>
        <p:spPr bwMode="white">
          <a:xfrm>
            <a:off x="1792129" y="1773133"/>
            <a:ext cx="418909" cy="600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E157B60C-F274-44F7-B201-D9A84FE5DA12}"/>
              </a:ext>
            </a:extLst>
          </p:cNvPr>
          <p:cNvSpPr/>
          <p:nvPr/>
        </p:nvSpPr>
        <p:spPr bwMode="white">
          <a:xfrm>
            <a:off x="4664101" y="1823096"/>
            <a:ext cx="418909" cy="600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3FE63EE2-0D32-45F9-83D0-8992CB73F67A}"/>
              </a:ext>
            </a:extLst>
          </p:cNvPr>
          <p:cNvSpPr/>
          <p:nvPr/>
        </p:nvSpPr>
        <p:spPr bwMode="white">
          <a:xfrm>
            <a:off x="7326618" y="1771127"/>
            <a:ext cx="418909" cy="600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418DCE74-EFEE-4525-A4F8-ECC811E8C1C6}"/>
              </a:ext>
            </a:extLst>
          </p:cNvPr>
          <p:cNvSpPr/>
          <p:nvPr/>
        </p:nvSpPr>
        <p:spPr bwMode="white">
          <a:xfrm>
            <a:off x="10190416" y="1725018"/>
            <a:ext cx="418909" cy="600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img_16777215">
            <a:extLst>
              <a:ext uri="{FF2B5EF4-FFF2-40B4-BE49-F238E27FC236}">
                <a16:creationId xmlns:a16="http://schemas.microsoft.com/office/drawing/2014/main" id="{7A508D85-4E7F-41E3-974B-44C2B0AF0F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704179"/>
            <a:ext cx="11520000" cy="3149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40D6E86D-D73B-4A80-87F2-A7F1C43B32BD}"/>
              </a:ext>
            </a:extLst>
          </p:cNvPr>
          <p:cNvSpPr/>
          <p:nvPr/>
        </p:nvSpPr>
        <p:spPr bwMode="white">
          <a:xfrm>
            <a:off x="2892495" y="4174014"/>
            <a:ext cx="2952493" cy="1271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53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61A2A8D-F57B-A48F-73F2-E93BE05C63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452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D50DEA1-563A-237B-2C7A-8F06ABF0FF7F}"/>
              </a:ext>
            </a:extLst>
          </p:cNvPr>
          <p:cNvSpPr/>
          <p:nvPr/>
        </p:nvSpPr>
        <p:spPr bwMode="white">
          <a:xfrm>
            <a:off x="2349818" y="1479176"/>
            <a:ext cx="4170049" cy="1401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80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F522A2E-8F16-1D66-D6D5-B12887B91C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654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64D2528-64D4-4682-8753-F106BA80D98A}"/>
              </a:ext>
            </a:extLst>
          </p:cNvPr>
          <p:cNvSpPr/>
          <p:nvPr/>
        </p:nvSpPr>
        <p:spPr bwMode="white">
          <a:xfrm>
            <a:off x="2242241" y="2454917"/>
            <a:ext cx="4579900" cy="18212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60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5</cp:revision>
  <dcterms:created xsi:type="dcterms:W3CDTF">2023-07-20T00:26:43Z</dcterms:created>
  <dcterms:modified xsi:type="dcterms:W3CDTF">2023-07-26T01:09:25Z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