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87C5E8-F988-B91F-CCD2-460C3CD48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7" b="27251"/>
          <a:stretch/>
        </p:blipFill>
        <p:spPr>
          <a:xfrm>
            <a:off x="4091623" y="3752175"/>
            <a:ext cx="4162573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3A039C7-0E3F-472C-91F5-351E6714FE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6BA1E9-E597-936A-1EF4-8F53E0F40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16E49F-49E6-A3C8-6240-CDE82389DCB1}"/>
              </a:ext>
            </a:extLst>
          </p:cNvPr>
          <p:cNvSpPr/>
          <p:nvPr/>
        </p:nvSpPr>
        <p:spPr bwMode="white">
          <a:xfrm>
            <a:off x="1657658" y="1487932"/>
            <a:ext cx="418909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CB88A83-6963-4848-8D17-996DCB1A7D43}"/>
              </a:ext>
            </a:extLst>
          </p:cNvPr>
          <p:cNvSpPr/>
          <p:nvPr/>
        </p:nvSpPr>
        <p:spPr bwMode="white">
          <a:xfrm>
            <a:off x="4284316" y="1550685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35DB1A2-47B5-4778-BACF-A78B0449EFF6}"/>
              </a:ext>
            </a:extLst>
          </p:cNvPr>
          <p:cNvSpPr/>
          <p:nvPr/>
        </p:nvSpPr>
        <p:spPr bwMode="white">
          <a:xfrm>
            <a:off x="7003867" y="1487931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E5676A4-B661-4A3B-A3A8-7FDC9622849A}"/>
              </a:ext>
            </a:extLst>
          </p:cNvPr>
          <p:cNvSpPr/>
          <p:nvPr/>
        </p:nvSpPr>
        <p:spPr bwMode="white">
          <a:xfrm>
            <a:off x="10177373" y="1487931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830113C-04BC-4979-937E-6945C2B8EF5E}"/>
              </a:ext>
            </a:extLst>
          </p:cNvPr>
          <p:cNvSpPr/>
          <p:nvPr/>
        </p:nvSpPr>
        <p:spPr bwMode="white">
          <a:xfrm>
            <a:off x="1669868" y="2297835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FA5B603-0197-477C-8F9F-0044452D9D7F}"/>
              </a:ext>
            </a:extLst>
          </p:cNvPr>
          <p:cNvSpPr/>
          <p:nvPr/>
        </p:nvSpPr>
        <p:spPr bwMode="white">
          <a:xfrm>
            <a:off x="4197915" y="2297835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CD58751-7410-4A31-8744-E60E9521C5E5}"/>
              </a:ext>
            </a:extLst>
          </p:cNvPr>
          <p:cNvSpPr/>
          <p:nvPr/>
        </p:nvSpPr>
        <p:spPr bwMode="white">
          <a:xfrm>
            <a:off x="6887326" y="2297835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74F82BA-3773-408A-9A30-71FD1E723251}"/>
              </a:ext>
            </a:extLst>
          </p:cNvPr>
          <p:cNvSpPr/>
          <p:nvPr/>
        </p:nvSpPr>
        <p:spPr bwMode="white">
          <a:xfrm>
            <a:off x="10552273" y="2297835"/>
            <a:ext cx="511802" cy="71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93BEE8-2837-5B75-DA95-DEF808CC4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E0B4CA-C2A0-5788-5A46-D9F995C65AD6}"/>
              </a:ext>
            </a:extLst>
          </p:cNvPr>
          <p:cNvSpPr/>
          <p:nvPr/>
        </p:nvSpPr>
        <p:spPr bwMode="white">
          <a:xfrm>
            <a:off x="725328" y="2256096"/>
            <a:ext cx="1336554" cy="148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9156882-8CED-4044-8303-A52429995C7D}"/>
              </a:ext>
            </a:extLst>
          </p:cNvPr>
          <p:cNvSpPr/>
          <p:nvPr/>
        </p:nvSpPr>
        <p:spPr bwMode="white">
          <a:xfrm>
            <a:off x="4338104" y="2345743"/>
            <a:ext cx="2797802" cy="148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17FA3CC-87A3-45A9-8E34-7D801C3325F0}"/>
              </a:ext>
            </a:extLst>
          </p:cNvPr>
          <p:cNvSpPr/>
          <p:nvPr/>
        </p:nvSpPr>
        <p:spPr bwMode="white">
          <a:xfrm>
            <a:off x="8433785" y="2256096"/>
            <a:ext cx="2148336" cy="148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>
            <a:extLst>
              <a:ext uri="{FF2B5EF4-FFF2-40B4-BE49-F238E27FC236}">
                <a16:creationId xmlns:a16="http://schemas.microsoft.com/office/drawing/2014/main" id="{3C004043-AFD9-447D-99B9-F8A71C9EA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" y="3560400"/>
            <a:ext cx="11520000" cy="269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31F2367-44C1-40D1-9CE3-0F6F471BFF18}"/>
              </a:ext>
            </a:extLst>
          </p:cNvPr>
          <p:cNvSpPr/>
          <p:nvPr/>
        </p:nvSpPr>
        <p:spPr bwMode="white">
          <a:xfrm>
            <a:off x="268127" y="4772639"/>
            <a:ext cx="2797802" cy="148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EC5EDFB-20D4-4F3C-9E0F-6B2C466325BD}"/>
              </a:ext>
            </a:extLst>
          </p:cNvPr>
          <p:cNvSpPr/>
          <p:nvPr/>
        </p:nvSpPr>
        <p:spPr bwMode="white">
          <a:xfrm>
            <a:off x="4544293" y="4772639"/>
            <a:ext cx="2797802" cy="148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27B62F0-D061-4BC9-8FD8-DDC8B03A1DF8}"/>
              </a:ext>
            </a:extLst>
          </p:cNvPr>
          <p:cNvSpPr/>
          <p:nvPr/>
        </p:nvSpPr>
        <p:spPr bwMode="white">
          <a:xfrm>
            <a:off x="8433785" y="4772639"/>
            <a:ext cx="2797802" cy="148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105164-1A59-B909-EA92-9C1506A84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F600D9-C35E-BF6A-2DEF-8EB1597A064E}"/>
              </a:ext>
            </a:extLst>
          </p:cNvPr>
          <p:cNvSpPr/>
          <p:nvPr/>
        </p:nvSpPr>
        <p:spPr bwMode="white">
          <a:xfrm>
            <a:off x="2159681" y="2353713"/>
            <a:ext cx="4743142" cy="185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46C781-74CB-68CE-C7D9-D96207D8B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5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EE468F-65F9-A4B5-B546-4FD68A95F0CA}"/>
              </a:ext>
            </a:extLst>
          </p:cNvPr>
          <p:cNvSpPr/>
          <p:nvPr/>
        </p:nvSpPr>
        <p:spPr bwMode="white">
          <a:xfrm>
            <a:off x="2340297" y="1286516"/>
            <a:ext cx="3189421" cy="1842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7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