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FF10CFF-C2DD-C67B-3EF0-E15F54DBBA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52" b="38203"/>
          <a:stretch/>
        </p:blipFill>
        <p:spPr>
          <a:xfrm>
            <a:off x="4087737" y="3907565"/>
            <a:ext cx="4244951" cy="496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4ADF0158-6D61-4D77-BF4D-615591E77D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3935" b="63387"/>
          <a:stretch/>
        </p:blipFill>
        <p:spPr>
          <a:xfrm>
            <a:off x="4594617" y="2419621"/>
            <a:ext cx="3002765" cy="686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97D985A-B092-75DF-8331-C351D5AEA6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73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A9BFF8E-4188-26B2-D4F6-54C938738DD7}"/>
              </a:ext>
            </a:extLst>
          </p:cNvPr>
          <p:cNvSpPr/>
          <p:nvPr/>
        </p:nvSpPr>
        <p:spPr bwMode="white">
          <a:xfrm>
            <a:off x="7310082" y="1798700"/>
            <a:ext cx="218975" cy="209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C006910-B14A-86A2-018A-29F51C2F5991}"/>
              </a:ext>
            </a:extLst>
          </p:cNvPr>
          <p:cNvSpPr/>
          <p:nvPr/>
        </p:nvSpPr>
        <p:spPr bwMode="white">
          <a:xfrm>
            <a:off x="4948958" y="3008732"/>
            <a:ext cx="218975" cy="209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CCC715FD-0996-4126-BA45-4C66EE7F56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1"/>
          <a:stretch/>
        </p:blipFill>
        <p:spPr>
          <a:xfrm>
            <a:off x="763412" y="4133015"/>
            <a:ext cx="11116588" cy="1952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E560AFB-2AC1-4614-89E2-8795F16BAF6A}"/>
              </a:ext>
            </a:extLst>
          </p:cNvPr>
          <p:cNvSpPr/>
          <p:nvPr/>
        </p:nvSpPr>
        <p:spPr bwMode="white">
          <a:xfrm>
            <a:off x="4800172" y="5132884"/>
            <a:ext cx="257057" cy="199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169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7456AE6-73B9-7D9C-1285-76B9C5EAE2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25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C7330CF-E8EB-452E-7FE5-E266BF215FAF}"/>
              </a:ext>
            </a:extLst>
          </p:cNvPr>
          <p:cNvSpPr/>
          <p:nvPr/>
        </p:nvSpPr>
        <p:spPr bwMode="white">
          <a:xfrm>
            <a:off x="689470" y="1681842"/>
            <a:ext cx="2268883" cy="23035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BF29A294-0B71-415D-AA95-6AE8B9261541}"/>
              </a:ext>
            </a:extLst>
          </p:cNvPr>
          <p:cNvSpPr/>
          <p:nvPr/>
        </p:nvSpPr>
        <p:spPr bwMode="white">
          <a:xfrm>
            <a:off x="4409823" y="1681841"/>
            <a:ext cx="3497048" cy="23035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F661FD52-5366-4416-A40D-76DB50B13C0F}"/>
              </a:ext>
            </a:extLst>
          </p:cNvPr>
          <p:cNvSpPr/>
          <p:nvPr/>
        </p:nvSpPr>
        <p:spPr bwMode="white">
          <a:xfrm>
            <a:off x="8399117" y="1681840"/>
            <a:ext cx="2268883" cy="23035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img_16777215">
            <a:extLst>
              <a:ext uri="{FF2B5EF4-FFF2-40B4-BE49-F238E27FC236}">
                <a16:creationId xmlns:a16="http://schemas.microsoft.com/office/drawing/2014/main" id="{CABC8F09-4D4C-4F0B-A52F-0FE47D1E65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071388"/>
            <a:ext cx="11520000" cy="2723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6A461DD4-5413-417A-B225-EDC6541DBA46}"/>
              </a:ext>
            </a:extLst>
          </p:cNvPr>
          <p:cNvSpPr/>
          <p:nvPr/>
        </p:nvSpPr>
        <p:spPr bwMode="white">
          <a:xfrm>
            <a:off x="1153343" y="5180886"/>
            <a:ext cx="7103152" cy="1193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1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  <p:bldP spid="25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C9145F5-36B7-4E0C-F08E-D738883BEF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94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C67E708-3ACD-17E5-F4BE-E4D99EAACEB4}"/>
              </a:ext>
            </a:extLst>
          </p:cNvPr>
          <p:cNvSpPr/>
          <p:nvPr/>
        </p:nvSpPr>
        <p:spPr bwMode="white">
          <a:xfrm>
            <a:off x="2108396" y="2397573"/>
            <a:ext cx="3799346" cy="1520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78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5</cp:revision>
  <dcterms:created xsi:type="dcterms:W3CDTF">2023-07-20T00:26:43Z</dcterms:created>
  <dcterms:modified xsi:type="dcterms:W3CDTF">2023-07-26T01:06:54Z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