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7" r:id="rId14"/>
    <p:sldId id="266" r:id="rId15"/>
    <p:sldId id="265" r:id="rId16"/>
    <p:sldId id="263" r:id="rId17"/>
    <p:sldId id="261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929642-B9D1-C900-E480-ED301C79F5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5" y="594462"/>
            <a:ext cx="11520000" cy="503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A31E47-2377-57C6-3DC6-45029E97665A}"/>
              </a:ext>
            </a:extLst>
          </p:cNvPr>
          <p:cNvSpPr/>
          <p:nvPr/>
        </p:nvSpPr>
        <p:spPr bwMode="white">
          <a:xfrm>
            <a:off x="2700834" y="1280544"/>
            <a:ext cx="866380" cy="21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026BAA-BA81-5EB1-B293-DB87CC723A40}"/>
              </a:ext>
            </a:extLst>
          </p:cNvPr>
          <p:cNvSpPr/>
          <p:nvPr/>
        </p:nvSpPr>
        <p:spPr bwMode="white">
          <a:xfrm>
            <a:off x="6204437" y="1280544"/>
            <a:ext cx="1018710" cy="21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5A7FF0-D1AD-19BE-8059-AA41EDA0F529}"/>
              </a:ext>
            </a:extLst>
          </p:cNvPr>
          <p:cNvSpPr/>
          <p:nvPr/>
        </p:nvSpPr>
        <p:spPr bwMode="white">
          <a:xfrm>
            <a:off x="9508107" y="1280544"/>
            <a:ext cx="923504" cy="21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BC9C2CB-A13E-A5F0-3984-B87D58C0F2E9}"/>
              </a:ext>
            </a:extLst>
          </p:cNvPr>
          <p:cNvSpPr/>
          <p:nvPr/>
        </p:nvSpPr>
        <p:spPr bwMode="white">
          <a:xfrm>
            <a:off x="1107024" y="2052376"/>
            <a:ext cx="2515179" cy="2537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031B62BA-9962-C6C6-951B-F9A07A9BB6B4}"/>
              </a:ext>
            </a:extLst>
          </p:cNvPr>
          <p:cNvSpPr/>
          <p:nvPr/>
        </p:nvSpPr>
        <p:spPr bwMode="white">
          <a:xfrm>
            <a:off x="4787238" y="1962902"/>
            <a:ext cx="2515179" cy="2537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4B9E97AD-3A02-DBE2-977D-1E5732298DE1}"/>
              </a:ext>
            </a:extLst>
          </p:cNvPr>
          <p:cNvSpPr/>
          <p:nvPr/>
        </p:nvSpPr>
        <p:spPr bwMode="white">
          <a:xfrm>
            <a:off x="7916432" y="2081572"/>
            <a:ext cx="2515179" cy="382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81231E-2E8C-8962-7E1F-11F811D768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0" y="855546"/>
            <a:ext cx="11520000" cy="311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072B0FF-35C5-E702-1F26-AAA2C1628B6A}"/>
              </a:ext>
            </a:extLst>
          </p:cNvPr>
          <p:cNvSpPr/>
          <p:nvPr/>
        </p:nvSpPr>
        <p:spPr bwMode="white">
          <a:xfrm>
            <a:off x="1112924" y="1910792"/>
            <a:ext cx="3270297" cy="2537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F6CA17-E8FD-96E4-0B52-B4CB740295AF}"/>
              </a:ext>
            </a:extLst>
          </p:cNvPr>
          <p:cNvSpPr/>
          <p:nvPr/>
        </p:nvSpPr>
        <p:spPr bwMode="white">
          <a:xfrm>
            <a:off x="4581605" y="1998299"/>
            <a:ext cx="2768009" cy="2537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227C102-46F3-3474-3B67-31263DDA4BA1}"/>
              </a:ext>
            </a:extLst>
          </p:cNvPr>
          <p:cNvSpPr/>
          <p:nvPr/>
        </p:nvSpPr>
        <p:spPr bwMode="white">
          <a:xfrm>
            <a:off x="8256928" y="1924066"/>
            <a:ext cx="3270297" cy="2537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9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04B53E-9ED4-8725-D6BA-EC88A2F0D7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8" y="519282"/>
            <a:ext cx="11520000" cy="294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EEFC4E-5077-9C8D-CBFE-FC94E6E9DDC9}"/>
              </a:ext>
            </a:extLst>
          </p:cNvPr>
          <p:cNvSpPr/>
          <p:nvPr/>
        </p:nvSpPr>
        <p:spPr bwMode="white">
          <a:xfrm>
            <a:off x="1231815" y="1808396"/>
            <a:ext cx="1599471" cy="136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E7969A-4720-AAEB-B930-683646F9289C}"/>
              </a:ext>
            </a:extLst>
          </p:cNvPr>
          <p:cNvSpPr/>
          <p:nvPr/>
        </p:nvSpPr>
        <p:spPr bwMode="white">
          <a:xfrm>
            <a:off x="6192080" y="1808396"/>
            <a:ext cx="3208462" cy="149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8EAEEBD-F6D1-16C2-E1B0-B671DBAFEC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98" y="3307587"/>
            <a:ext cx="11520000" cy="299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28C5B8-FE3C-F82E-E5C6-4CA1F11538FE}"/>
              </a:ext>
            </a:extLst>
          </p:cNvPr>
          <p:cNvSpPr/>
          <p:nvPr/>
        </p:nvSpPr>
        <p:spPr bwMode="white">
          <a:xfrm>
            <a:off x="1231815" y="4329136"/>
            <a:ext cx="3503603" cy="1452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1366AB-FDDB-5432-47AB-F89329EEF8AD}"/>
              </a:ext>
            </a:extLst>
          </p:cNvPr>
          <p:cNvSpPr/>
          <p:nvPr/>
        </p:nvSpPr>
        <p:spPr bwMode="white">
          <a:xfrm>
            <a:off x="6211121" y="4357778"/>
            <a:ext cx="5064991" cy="156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7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5A9FCC-0B6E-E004-4961-D34D834001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1" y="617908"/>
            <a:ext cx="11520000" cy="414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51EA82-EA7E-9D29-E57B-71B594F6C565}"/>
              </a:ext>
            </a:extLst>
          </p:cNvPr>
          <p:cNvSpPr/>
          <p:nvPr/>
        </p:nvSpPr>
        <p:spPr bwMode="white">
          <a:xfrm>
            <a:off x="1343645" y="3838973"/>
            <a:ext cx="3141818" cy="28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7F4DBF-AF03-9142-FF16-EFB4E66704E7}"/>
              </a:ext>
            </a:extLst>
          </p:cNvPr>
          <p:cNvSpPr/>
          <p:nvPr/>
        </p:nvSpPr>
        <p:spPr bwMode="white">
          <a:xfrm>
            <a:off x="6875150" y="3829444"/>
            <a:ext cx="2456330" cy="28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904305-B251-E37E-977D-9594D5FCB64E}"/>
              </a:ext>
            </a:extLst>
          </p:cNvPr>
          <p:cNvSpPr/>
          <p:nvPr/>
        </p:nvSpPr>
        <p:spPr bwMode="white">
          <a:xfrm>
            <a:off x="6875150" y="4372641"/>
            <a:ext cx="4312860" cy="28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3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25D3B7-8DF1-8562-4E2E-E642EF3D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0" y="664800"/>
            <a:ext cx="11520000" cy="378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81C525-5199-3299-CDEF-422D7496D077}"/>
              </a:ext>
            </a:extLst>
          </p:cNvPr>
          <p:cNvSpPr/>
          <p:nvPr/>
        </p:nvSpPr>
        <p:spPr bwMode="white">
          <a:xfrm>
            <a:off x="2184984" y="2439360"/>
            <a:ext cx="5017388" cy="782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EE63C1-DE26-EF19-9B56-BC8BD72860BF}"/>
              </a:ext>
            </a:extLst>
          </p:cNvPr>
          <p:cNvSpPr/>
          <p:nvPr/>
        </p:nvSpPr>
        <p:spPr bwMode="white">
          <a:xfrm>
            <a:off x="2184984" y="3526993"/>
            <a:ext cx="4417586" cy="810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7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255439-4BEC-CDA2-48F8-7F66AB06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" y="500677"/>
            <a:ext cx="11520000" cy="2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507B9A-55A4-8027-00DE-ACE2859F3140}"/>
              </a:ext>
            </a:extLst>
          </p:cNvPr>
          <p:cNvSpPr/>
          <p:nvPr/>
        </p:nvSpPr>
        <p:spPr bwMode="white">
          <a:xfrm>
            <a:off x="2055492" y="1643534"/>
            <a:ext cx="3979636" cy="79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BA48AFB-0D1B-415C-A839-A27B2604C6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" y="2722200"/>
            <a:ext cx="11520000" cy="32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941131-3F65-A8C0-D672-B77600F13C41}"/>
              </a:ext>
            </a:extLst>
          </p:cNvPr>
          <p:cNvSpPr/>
          <p:nvPr/>
        </p:nvSpPr>
        <p:spPr bwMode="white">
          <a:xfrm>
            <a:off x="2331591" y="4020164"/>
            <a:ext cx="4141487" cy="180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AAD142-E49F-E5C7-E38E-22C44F1B75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4" y="541707"/>
            <a:ext cx="11520000" cy="34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6C2EDE-56EE-F858-FB9E-B4F53DCA3420}"/>
              </a:ext>
            </a:extLst>
          </p:cNvPr>
          <p:cNvSpPr/>
          <p:nvPr/>
        </p:nvSpPr>
        <p:spPr bwMode="white">
          <a:xfrm>
            <a:off x="2297949" y="2660967"/>
            <a:ext cx="3684495" cy="782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EE32C01-A6B7-ED64-862C-68FE968760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0" y="3994154"/>
            <a:ext cx="11520000" cy="215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109B9C-E2F0-9C4D-5140-A47BEDFE7B42}"/>
              </a:ext>
            </a:extLst>
          </p:cNvPr>
          <p:cNvSpPr/>
          <p:nvPr/>
        </p:nvSpPr>
        <p:spPr bwMode="white">
          <a:xfrm>
            <a:off x="2321568" y="4739928"/>
            <a:ext cx="3827305" cy="13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72F8B6-3FC7-8FA6-CF47-9E70C7C4F38D}"/>
              </a:ext>
            </a:extLst>
          </p:cNvPr>
          <p:cNvSpPr/>
          <p:nvPr/>
        </p:nvSpPr>
        <p:spPr bwMode="white">
          <a:xfrm>
            <a:off x="6129833" y="4749489"/>
            <a:ext cx="1770841" cy="27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6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7149CD-97F2-9BB2-681F-5DAC6F29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9" y="594462"/>
            <a:ext cx="11520000" cy="300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3327BD-A905-5D87-A8F1-E24EB470778B}"/>
              </a:ext>
            </a:extLst>
          </p:cNvPr>
          <p:cNvSpPr/>
          <p:nvPr/>
        </p:nvSpPr>
        <p:spPr bwMode="white">
          <a:xfrm>
            <a:off x="2092863" y="2262340"/>
            <a:ext cx="4408066" cy="781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E68F322-9438-A7D4-DC7D-4ABA7B94DD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9" y="3677631"/>
            <a:ext cx="11520000" cy="253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1453E2-CC64-B255-CA85-1277162A70B3}"/>
              </a:ext>
            </a:extLst>
          </p:cNvPr>
          <p:cNvSpPr/>
          <p:nvPr/>
        </p:nvSpPr>
        <p:spPr bwMode="white">
          <a:xfrm>
            <a:off x="2102384" y="5402760"/>
            <a:ext cx="6597818" cy="791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9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E322FE-2BEC-9A31-4097-DA60A806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46" y="2549480"/>
            <a:ext cx="5994708" cy="1759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61856B-2FFF-A9AB-8B52-37437F5B66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2" y="688246"/>
            <a:ext cx="11520000" cy="397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8C4A23-2A22-A99E-160F-5EB809A24860}"/>
              </a:ext>
            </a:extLst>
          </p:cNvPr>
          <p:cNvSpPr/>
          <p:nvPr/>
        </p:nvSpPr>
        <p:spPr bwMode="white">
          <a:xfrm>
            <a:off x="1320806" y="1755945"/>
            <a:ext cx="647404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3817B2-034A-2BE0-5E1D-A61B960675D0}"/>
              </a:ext>
            </a:extLst>
          </p:cNvPr>
          <p:cNvSpPr/>
          <p:nvPr/>
        </p:nvSpPr>
        <p:spPr bwMode="white">
          <a:xfrm>
            <a:off x="10346392" y="2137266"/>
            <a:ext cx="266578" cy="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F59F84-3EE2-E336-7A5E-4F8B3B67D088}"/>
              </a:ext>
            </a:extLst>
          </p:cNvPr>
          <p:cNvSpPr/>
          <p:nvPr/>
        </p:nvSpPr>
        <p:spPr bwMode="white">
          <a:xfrm>
            <a:off x="3748574" y="2251661"/>
            <a:ext cx="304661" cy="303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52D5A1-1190-07E4-C205-9211B25320ED}"/>
              </a:ext>
            </a:extLst>
          </p:cNvPr>
          <p:cNvSpPr/>
          <p:nvPr/>
        </p:nvSpPr>
        <p:spPr bwMode="white">
          <a:xfrm>
            <a:off x="9841797" y="2251662"/>
            <a:ext cx="809256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E2ED5B-8CD2-56E4-6F26-747B674B9C6C}"/>
              </a:ext>
            </a:extLst>
          </p:cNvPr>
          <p:cNvSpPr/>
          <p:nvPr/>
        </p:nvSpPr>
        <p:spPr bwMode="white">
          <a:xfrm>
            <a:off x="3063087" y="2747380"/>
            <a:ext cx="647404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4877354-6743-A56D-DC0C-67BAA2D12044}"/>
              </a:ext>
            </a:extLst>
          </p:cNvPr>
          <p:cNvSpPr/>
          <p:nvPr/>
        </p:nvSpPr>
        <p:spPr bwMode="white">
          <a:xfrm>
            <a:off x="6795186" y="3622431"/>
            <a:ext cx="476033" cy="33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F7EC79-91C9-1452-E0AF-07C4627F5754}"/>
              </a:ext>
            </a:extLst>
          </p:cNvPr>
          <p:cNvSpPr/>
          <p:nvPr/>
        </p:nvSpPr>
        <p:spPr bwMode="white">
          <a:xfrm>
            <a:off x="1625467" y="4244065"/>
            <a:ext cx="628363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811B5D-06FB-8722-81C9-BFB132B3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268" y="3181737"/>
            <a:ext cx="2121224" cy="269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3F7356-502A-7F1C-8DC1-BC1025679D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12046"/>
            <a:ext cx="11520000" cy="296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933CC0-AD2A-0B2A-CE5C-0AADCF1D1DB3}"/>
              </a:ext>
            </a:extLst>
          </p:cNvPr>
          <p:cNvSpPr/>
          <p:nvPr/>
        </p:nvSpPr>
        <p:spPr bwMode="white">
          <a:xfrm>
            <a:off x="9297719" y="1679074"/>
            <a:ext cx="1637553" cy="21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CFBB8D-7718-8BA7-22BA-B96E9B2C7363}"/>
              </a:ext>
            </a:extLst>
          </p:cNvPr>
          <p:cNvSpPr/>
          <p:nvPr/>
        </p:nvSpPr>
        <p:spPr bwMode="white">
          <a:xfrm>
            <a:off x="5089586" y="2669886"/>
            <a:ext cx="352264" cy="21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BA1B93-FEEC-46EE-FED7-307046D63977}"/>
              </a:ext>
            </a:extLst>
          </p:cNvPr>
          <p:cNvSpPr/>
          <p:nvPr/>
        </p:nvSpPr>
        <p:spPr bwMode="white">
          <a:xfrm>
            <a:off x="9860427" y="502485"/>
            <a:ext cx="1637553" cy="101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91EEC5E-FFE9-AAB1-267E-61403062B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574955"/>
            <a:ext cx="11520000" cy="301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DB8160-37E4-9FB7-53F8-F1B4CDB74429}"/>
              </a:ext>
            </a:extLst>
          </p:cNvPr>
          <p:cNvSpPr/>
          <p:nvPr/>
        </p:nvSpPr>
        <p:spPr bwMode="white">
          <a:xfrm>
            <a:off x="1605024" y="4137118"/>
            <a:ext cx="618842" cy="27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635CCB-6C1A-0AA9-5068-C95D04692088}"/>
              </a:ext>
            </a:extLst>
          </p:cNvPr>
          <p:cNvSpPr/>
          <p:nvPr/>
        </p:nvSpPr>
        <p:spPr bwMode="white">
          <a:xfrm>
            <a:off x="6974677" y="4127590"/>
            <a:ext cx="618842" cy="285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0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EABA43-21C2-282F-8ED2-A2958705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828923"/>
            <a:ext cx="11520000" cy="301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1BA3EA-862F-E723-1F17-F2FEF4A1D62D}"/>
              </a:ext>
            </a:extLst>
          </p:cNvPr>
          <p:cNvSpPr/>
          <p:nvPr/>
        </p:nvSpPr>
        <p:spPr bwMode="white">
          <a:xfrm>
            <a:off x="11151313" y="1458695"/>
            <a:ext cx="257057" cy="20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4BC56B-4CE2-8806-B8A2-C88972CC51C3}"/>
              </a:ext>
            </a:extLst>
          </p:cNvPr>
          <p:cNvSpPr/>
          <p:nvPr/>
        </p:nvSpPr>
        <p:spPr bwMode="white">
          <a:xfrm>
            <a:off x="11113231" y="1954879"/>
            <a:ext cx="295140" cy="26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E44473-860B-EA50-DAFC-B23564FFE4CA}"/>
              </a:ext>
            </a:extLst>
          </p:cNvPr>
          <p:cNvSpPr/>
          <p:nvPr/>
        </p:nvSpPr>
        <p:spPr bwMode="white">
          <a:xfrm>
            <a:off x="11151313" y="2489231"/>
            <a:ext cx="257057" cy="20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1B27BA-737B-DE12-B83B-F863C35EAE4B}"/>
              </a:ext>
            </a:extLst>
          </p:cNvPr>
          <p:cNvSpPr/>
          <p:nvPr/>
        </p:nvSpPr>
        <p:spPr bwMode="white">
          <a:xfrm>
            <a:off x="11151313" y="2994957"/>
            <a:ext cx="257057" cy="20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1E101B-9D35-4BFC-4495-AD59BB372AB2}"/>
              </a:ext>
            </a:extLst>
          </p:cNvPr>
          <p:cNvSpPr/>
          <p:nvPr/>
        </p:nvSpPr>
        <p:spPr bwMode="white">
          <a:xfrm>
            <a:off x="11113231" y="3481599"/>
            <a:ext cx="295140" cy="26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2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6AC15F-411C-D0EF-3C79-2E3DC6C3E3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764446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F1056C-707A-D254-3ABF-4E25EB24998D}"/>
              </a:ext>
            </a:extLst>
          </p:cNvPr>
          <p:cNvSpPr/>
          <p:nvPr/>
        </p:nvSpPr>
        <p:spPr bwMode="white">
          <a:xfrm>
            <a:off x="4349400" y="1421588"/>
            <a:ext cx="22849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7806FD-F429-9D7A-C98D-9C00D0D36E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1" y="755257"/>
            <a:ext cx="11520000" cy="422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895BDB-03E5-2981-55D1-0F4323975B43}"/>
              </a:ext>
            </a:extLst>
          </p:cNvPr>
          <p:cNvSpPr/>
          <p:nvPr/>
        </p:nvSpPr>
        <p:spPr bwMode="white">
          <a:xfrm>
            <a:off x="7224105" y="964770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B60A80-B99E-02C4-55B2-D24B8314B44A}"/>
              </a:ext>
            </a:extLst>
          </p:cNvPr>
          <p:cNvSpPr/>
          <p:nvPr/>
        </p:nvSpPr>
        <p:spPr bwMode="white">
          <a:xfrm>
            <a:off x="9689957" y="2012338"/>
            <a:ext cx="238016" cy="21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77BB62-E293-FDE1-163B-8D14AC34FA1A}"/>
              </a:ext>
            </a:extLst>
          </p:cNvPr>
          <p:cNvSpPr/>
          <p:nvPr/>
        </p:nvSpPr>
        <p:spPr bwMode="white">
          <a:xfrm>
            <a:off x="2692271" y="3583689"/>
            <a:ext cx="228495" cy="21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61A7FF-4FCB-ED53-B657-6FF59541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5" y="1050225"/>
            <a:ext cx="11520000" cy="204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4C0CE8-BB97-29AB-05BF-7AFF8669DD66}"/>
              </a:ext>
            </a:extLst>
          </p:cNvPr>
          <p:cNvSpPr/>
          <p:nvPr/>
        </p:nvSpPr>
        <p:spPr bwMode="white">
          <a:xfrm>
            <a:off x="10515041" y="1748345"/>
            <a:ext cx="228495" cy="21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9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DDFB27-E99E-9677-4021-106FD063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69954"/>
            <a:ext cx="11520000" cy="214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E077A3-A7BD-1438-D791-C5C643CC4B47}"/>
              </a:ext>
            </a:extLst>
          </p:cNvPr>
          <p:cNvSpPr/>
          <p:nvPr/>
        </p:nvSpPr>
        <p:spPr bwMode="white">
          <a:xfrm>
            <a:off x="2880793" y="2136436"/>
            <a:ext cx="63788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3E342E-AC7F-5EB2-BEA1-34A8738E91D8}"/>
              </a:ext>
            </a:extLst>
          </p:cNvPr>
          <p:cNvSpPr/>
          <p:nvPr/>
        </p:nvSpPr>
        <p:spPr bwMode="white">
          <a:xfrm>
            <a:off x="6089256" y="2136436"/>
            <a:ext cx="49507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6DA648-8312-C260-5E58-4E69A073DCEA}"/>
              </a:ext>
            </a:extLst>
          </p:cNvPr>
          <p:cNvSpPr/>
          <p:nvPr/>
        </p:nvSpPr>
        <p:spPr bwMode="white">
          <a:xfrm>
            <a:off x="9878479" y="2136436"/>
            <a:ext cx="64740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4174B8-64D6-0038-3C7B-43DC540B7FA2}"/>
              </a:ext>
            </a:extLst>
          </p:cNvPr>
          <p:cNvSpPr/>
          <p:nvPr/>
        </p:nvSpPr>
        <p:spPr bwMode="white">
          <a:xfrm>
            <a:off x="2737983" y="2660169"/>
            <a:ext cx="20945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6945EC-3D8C-EED2-6160-7FC2112D2611}"/>
              </a:ext>
            </a:extLst>
          </p:cNvPr>
          <p:cNvSpPr/>
          <p:nvPr/>
        </p:nvSpPr>
        <p:spPr bwMode="white">
          <a:xfrm>
            <a:off x="6384396" y="2660169"/>
            <a:ext cx="63788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7AD3C0-0BF3-BB00-D9FA-AECC61DA5EA8}"/>
              </a:ext>
            </a:extLst>
          </p:cNvPr>
          <p:cNvSpPr/>
          <p:nvPr/>
        </p:nvSpPr>
        <p:spPr bwMode="white">
          <a:xfrm>
            <a:off x="9878479" y="2660169"/>
            <a:ext cx="49507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0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2023-07-26T17:22:45Z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