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3" r:id="rId17"/>
    <p:sldId id="261" r:id="rId18"/>
    <p:sldId id="260" r:id="rId19"/>
    <p:sldId id="25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FB3E46-AA3B-E5A0-496C-5339C28D0B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64446"/>
            <a:ext cx="11520000" cy="4079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0FBFFEC0-48A6-863A-17EB-8B7ACBDA544D}"/>
              </a:ext>
            </a:extLst>
          </p:cNvPr>
          <p:cNvSpPr/>
          <p:nvPr/>
        </p:nvSpPr>
        <p:spPr bwMode="white">
          <a:xfrm>
            <a:off x="943047" y="1798002"/>
            <a:ext cx="2474229" cy="1027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8477E4D2-BD7A-3B7C-04E9-3D3E9A9626F2}"/>
              </a:ext>
            </a:extLst>
          </p:cNvPr>
          <p:cNvSpPr/>
          <p:nvPr/>
        </p:nvSpPr>
        <p:spPr bwMode="white">
          <a:xfrm>
            <a:off x="4477555" y="1798002"/>
            <a:ext cx="3019353" cy="1027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AD0287F0-6296-9E10-9DB1-F66F069D4CD3}"/>
              </a:ext>
            </a:extLst>
          </p:cNvPr>
          <p:cNvSpPr/>
          <p:nvPr/>
        </p:nvSpPr>
        <p:spPr bwMode="white">
          <a:xfrm>
            <a:off x="7888970" y="1704217"/>
            <a:ext cx="2474229" cy="1027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257977F8-444A-517E-A6A8-2079E8957EF0}"/>
              </a:ext>
            </a:extLst>
          </p:cNvPr>
          <p:cNvSpPr/>
          <p:nvPr/>
        </p:nvSpPr>
        <p:spPr bwMode="white">
          <a:xfrm>
            <a:off x="1036831" y="3691279"/>
            <a:ext cx="2603184" cy="1027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49F74572-714D-960F-9928-2561AC8E6057}"/>
              </a:ext>
            </a:extLst>
          </p:cNvPr>
          <p:cNvSpPr/>
          <p:nvPr/>
        </p:nvSpPr>
        <p:spPr bwMode="white">
          <a:xfrm>
            <a:off x="4331016" y="3738171"/>
            <a:ext cx="2474229" cy="1027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2B416043-6D02-4FC5-835B-F14FAE48C18A}"/>
              </a:ext>
            </a:extLst>
          </p:cNvPr>
          <p:cNvSpPr/>
          <p:nvPr/>
        </p:nvSpPr>
        <p:spPr bwMode="white">
          <a:xfrm>
            <a:off x="8261508" y="3738171"/>
            <a:ext cx="2474229" cy="1027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9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E19BFB-73F6-BF2A-2788-88ADE67663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676523"/>
            <a:ext cx="11520000" cy="4062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BBC0E2B-CF79-4888-3C78-5286C9A50F06}"/>
              </a:ext>
            </a:extLst>
          </p:cNvPr>
          <p:cNvSpPr/>
          <p:nvPr/>
        </p:nvSpPr>
        <p:spPr bwMode="white">
          <a:xfrm>
            <a:off x="1905000" y="3403959"/>
            <a:ext cx="2760785" cy="1408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AA13EDF6-7802-DE2E-06CB-6080DFC0EA29}"/>
              </a:ext>
            </a:extLst>
          </p:cNvPr>
          <p:cNvSpPr/>
          <p:nvPr/>
        </p:nvSpPr>
        <p:spPr bwMode="white">
          <a:xfrm>
            <a:off x="7308678" y="3339587"/>
            <a:ext cx="2474229" cy="1754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33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72D3DF-9282-3B2A-B5E1-6608B13F29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46" y="1069246"/>
            <a:ext cx="11520000" cy="3434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CB904CE6-C3F4-A00A-0697-DB67362A4931}"/>
              </a:ext>
            </a:extLst>
          </p:cNvPr>
          <p:cNvSpPr/>
          <p:nvPr/>
        </p:nvSpPr>
        <p:spPr bwMode="white">
          <a:xfrm>
            <a:off x="1391398" y="2915370"/>
            <a:ext cx="3428375" cy="1774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7B46273-45D1-62F3-6E3D-9C09C9EAA1A6}"/>
              </a:ext>
            </a:extLst>
          </p:cNvPr>
          <p:cNvSpPr/>
          <p:nvPr/>
        </p:nvSpPr>
        <p:spPr bwMode="white">
          <a:xfrm>
            <a:off x="7142286" y="3038273"/>
            <a:ext cx="3428375" cy="1774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7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0E3F86-759C-15EB-5524-6BE9CE84E1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7" y="713961"/>
            <a:ext cx="11520000" cy="322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9D8DF86-93B4-20CC-F572-B31FFF1ADCA4}"/>
              </a:ext>
            </a:extLst>
          </p:cNvPr>
          <p:cNvSpPr/>
          <p:nvPr/>
        </p:nvSpPr>
        <p:spPr bwMode="white">
          <a:xfrm>
            <a:off x="1183332" y="1896997"/>
            <a:ext cx="5122115" cy="1879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82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97A6CF-8A63-2433-2AC7-605AA7B465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0" y="713962"/>
            <a:ext cx="11520000" cy="388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8161E45-07D7-49AE-9467-7568431CD3D7}"/>
              </a:ext>
            </a:extLst>
          </p:cNvPr>
          <p:cNvSpPr/>
          <p:nvPr/>
        </p:nvSpPr>
        <p:spPr bwMode="white">
          <a:xfrm>
            <a:off x="2015778" y="2562667"/>
            <a:ext cx="4945461" cy="2764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13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C82BD1-38C8-21AA-324F-3D0DED3E16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5" y="273545"/>
            <a:ext cx="11520000" cy="321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235D1BB-22C4-B0B8-7336-91F564E828C0}"/>
              </a:ext>
            </a:extLst>
          </p:cNvPr>
          <p:cNvSpPr/>
          <p:nvPr/>
        </p:nvSpPr>
        <p:spPr bwMode="white">
          <a:xfrm>
            <a:off x="2081852" y="1504595"/>
            <a:ext cx="5712396" cy="1984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C0C2783-FF4E-A5DC-810D-1132A24DE3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5" y="3429000"/>
            <a:ext cx="11520000" cy="3342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214880-C0A5-826D-9000-8E8BCCFF06E5}"/>
              </a:ext>
            </a:extLst>
          </p:cNvPr>
          <p:cNvSpPr/>
          <p:nvPr/>
        </p:nvSpPr>
        <p:spPr bwMode="white">
          <a:xfrm>
            <a:off x="2053290" y="4714594"/>
            <a:ext cx="2970446" cy="285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B1ED5EF-D87F-BA60-EDB7-A894E1EAD509}"/>
              </a:ext>
            </a:extLst>
          </p:cNvPr>
          <p:cNvSpPr/>
          <p:nvPr/>
        </p:nvSpPr>
        <p:spPr bwMode="white">
          <a:xfrm>
            <a:off x="2491241" y="5285969"/>
            <a:ext cx="2389685" cy="228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4FDF601-784B-1FDB-B4BA-3316390E1EED}"/>
              </a:ext>
            </a:extLst>
          </p:cNvPr>
          <p:cNvSpPr/>
          <p:nvPr/>
        </p:nvSpPr>
        <p:spPr bwMode="white">
          <a:xfrm>
            <a:off x="3805092" y="5828776"/>
            <a:ext cx="942545" cy="228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A6990DA-D88E-A771-FEA2-9ABEBEE569EF}"/>
              </a:ext>
            </a:extLst>
          </p:cNvPr>
          <p:cNvSpPr/>
          <p:nvPr/>
        </p:nvSpPr>
        <p:spPr bwMode="white">
          <a:xfrm>
            <a:off x="2062811" y="6343013"/>
            <a:ext cx="3246545" cy="285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99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657B2C-3143-6E5D-8FEF-3A77ADC546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8" y="453786"/>
            <a:ext cx="11520000" cy="353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9D9F5DE-7486-013B-BAF1-7BC14E98008B}"/>
              </a:ext>
            </a:extLst>
          </p:cNvPr>
          <p:cNvSpPr/>
          <p:nvPr/>
        </p:nvSpPr>
        <p:spPr bwMode="white">
          <a:xfrm>
            <a:off x="2138893" y="1558926"/>
            <a:ext cx="2656264" cy="1876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DDE5C0FC-2FD9-F545-15DB-E94C33BB8C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8" y="3302496"/>
            <a:ext cx="11520000" cy="374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20D7A4-9BB1-FABE-B523-FAB774ED07F1}"/>
              </a:ext>
            </a:extLst>
          </p:cNvPr>
          <p:cNvSpPr/>
          <p:nvPr/>
        </p:nvSpPr>
        <p:spPr bwMode="white">
          <a:xfrm>
            <a:off x="2138893" y="4598129"/>
            <a:ext cx="3265586" cy="1876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52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115D75-15A7-69CA-CB5B-05A9691D66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8" y="688246"/>
            <a:ext cx="11520000" cy="4311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55982CC-AC44-3BC8-4D87-7CFA67ACA9D6}"/>
              </a:ext>
            </a:extLst>
          </p:cNvPr>
          <p:cNvSpPr/>
          <p:nvPr/>
        </p:nvSpPr>
        <p:spPr bwMode="white">
          <a:xfrm>
            <a:off x="2055493" y="2490968"/>
            <a:ext cx="5426776" cy="1879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82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95F5E3-7680-B9D7-7EA0-93E96F29C5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1" y="565154"/>
            <a:ext cx="11520000" cy="508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41D3303-51B9-8635-1303-F69FA2CA4379}"/>
              </a:ext>
            </a:extLst>
          </p:cNvPr>
          <p:cNvSpPr/>
          <p:nvPr/>
        </p:nvSpPr>
        <p:spPr bwMode="white">
          <a:xfrm>
            <a:off x="2469961" y="3614142"/>
            <a:ext cx="7930710" cy="1877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40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2F0C425-C722-E2EA-9708-65FF70AA4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544" y="2501852"/>
            <a:ext cx="6070912" cy="18542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198316-D569-67C3-B502-ABF893DA3B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782031"/>
            <a:ext cx="11520000" cy="292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5BFB8E2-113E-F629-F266-2748C269A92C}"/>
              </a:ext>
            </a:extLst>
          </p:cNvPr>
          <p:cNvSpPr/>
          <p:nvPr/>
        </p:nvSpPr>
        <p:spPr bwMode="white">
          <a:xfrm>
            <a:off x="6448264" y="1373353"/>
            <a:ext cx="352264" cy="209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139FC0-8EC9-B0FC-BCB0-1E0F7FA0F758}"/>
              </a:ext>
            </a:extLst>
          </p:cNvPr>
          <p:cNvSpPr/>
          <p:nvPr/>
        </p:nvSpPr>
        <p:spPr bwMode="white">
          <a:xfrm>
            <a:off x="8923636" y="1354278"/>
            <a:ext cx="295140" cy="228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10529E-ED30-9A22-658A-FCDB0D952A81}"/>
              </a:ext>
            </a:extLst>
          </p:cNvPr>
          <p:cNvSpPr/>
          <p:nvPr/>
        </p:nvSpPr>
        <p:spPr bwMode="white">
          <a:xfrm>
            <a:off x="3077950" y="1869301"/>
            <a:ext cx="342743" cy="219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1A459A7-41DF-0835-0575-FD5451370F90}"/>
              </a:ext>
            </a:extLst>
          </p:cNvPr>
          <p:cNvSpPr/>
          <p:nvPr/>
        </p:nvSpPr>
        <p:spPr bwMode="white">
          <a:xfrm>
            <a:off x="9085487" y="2346174"/>
            <a:ext cx="1685157" cy="286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CD7DB83-5A03-9B9C-D0FA-8A5D43F17294}"/>
              </a:ext>
            </a:extLst>
          </p:cNvPr>
          <p:cNvSpPr/>
          <p:nvPr/>
        </p:nvSpPr>
        <p:spPr bwMode="white">
          <a:xfrm>
            <a:off x="3525421" y="3357145"/>
            <a:ext cx="1237685" cy="219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800D312-77AF-DE0E-01A3-083198D0EEFC}"/>
              </a:ext>
            </a:extLst>
          </p:cNvPr>
          <p:cNvSpPr/>
          <p:nvPr/>
        </p:nvSpPr>
        <p:spPr bwMode="white">
          <a:xfrm>
            <a:off x="9961388" y="3357145"/>
            <a:ext cx="637884" cy="219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98AA77-AEA3-1FF6-9FD7-1F64D244C5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8" y="823062"/>
            <a:ext cx="11520000" cy="3674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789D375-80BA-37F7-380D-DB584A3CF60F}"/>
              </a:ext>
            </a:extLst>
          </p:cNvPr>
          <p:cNvSpPr/>
          <p:nvPr/>
        </p:nvSpPr>
        <p:spPr bwMode="white">
          <a:xfrm>
            <a:off x="3645547" y="1548355"/>
            <a:ext cx="333223" cy="21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D2D647-0DC5-140B-72C9-EEF4FEA39B92}"/>
              </a:ext>
            </a:extLst>
          </p:cNvPr>
          <p:cNvSpPr/>
          <p:nvPr/>
        </p:nvSpPr>
        <p:spPr bwMode="white">
          <a:xfrm>
            <a:off x="4645217" y="1548355"/>
            <a:ext cx="352264" cy="21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7A550A-FE5B-6F98-E4DB-090032C92A1A}"/>
              </a:ext>
            </a:extLst>
          </p:cNvPr>
          <p:cNvSpPr/>
          <p:nvPr/>
        </p:nvSpPr>
        <p:spPr bwMode="white">
          <a:xfrm>
            <a:off x="9167531" y="1548355"/>
            <a:ext cx="218975" cy="21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153E0EB-9C40-B0CA-499E-7177F8FC2E53}"/>
              </a:ext>
            </a:extLst>
          </p:cNvPr>
          <p:cNvSpPr/>
          <p:nvPr/>
        </p:nvSpPr>
        <p:spPr bwMode="white">
          <a:xfrm>
            <a:off x="10110076" y="1548355"/>
            <a:ext cx="352263" cy="21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FDD5DF7-969A-C3DB-1838-A59AA73A5FD1}"/>
              </a:ext>
            </a:extLst>
          </p:cNvPr>
          <p:cNvSpPr/>
          <p:nvPr/>
        </p:nvSpPr>
        <p:spPr bwMode="white">
          <a:xfrm>
            <a:off x="2760126" y="2216388"/>
            <a:ext cx="199933" cy="20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4C69FE4-5BCE-451F-E803-1789E19459A2}"/>
              </a:ext>
            </a:extLst>
          </p:cNvPr>
          <p:cNvSpPr/>
          <p:nvPr/>
        </p:nvSpPr>
        <p:spPr bwMode="white">
          <a:xfrm>
            <a:off x="3769316" y="2216388"/>
            <a:ext cx="199933" cy="20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96A6359-1E70-EC7A-2201-E814B1374B81}"/>
              </a:ext>
            </a:extLst>
          </p:cNvPr>
          <p:cNvSpPr/>
          <p:nvPr/>
        </p:nvSpPr>
        <p:spPr bwMode="white">
          <a:xfrm>
            <a:off x="9624522" y="2216388"/>
            <a:ext cx="333223" cy="20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95F2879-4497-0353-8E47-466FB07B19A8}"/>
              </a:ext>
            </a:extLst>
          </p:cNvPr>
          <p:cNvSpPr/>
          <p:nvPr/>
        </p:nvSpPr>
        <p:spPr bwMode="white">
          <a:xfrm>
            <a:off x="10614671" y="2216388"/>
            <a:ext cx="314181" cy="20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7CB9342-1D24-411C-2EA8-145ACD0394C4}"/>
              </a:ext>
            </a:extLst>
          </p:cNvPr>
          <p:cNvSpPr/>
          <p:nvPr/>
        </p:nvSpPr>
        <p:spPr bwMode="white">
          <a:xfrm>
            <a:off x="7948886" y="4125053"/>
            <a:ext cx="599801" cy="20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32F56D7-AAC5-A019-4126-EA268DA30F5E}"/>
              </a:ext>
            </a:extLst>
          </p:cNvPr>
          <p:cNvSpPr/>
          <p:nvPr/>
        </p:nvSpPr>
        <p:spPr bwMode="white">
          <a:xfrm>
            <a:off x="9415068" y="4125053"/>
            <a:ext cx="647404" cy="20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65446C98-E781-200C-D87A-56FCBD9AEE0D}"/>
              </a:ext>
            </a:extLst>
          </p:cNvPr>
          <p:cNvSpPr/>
          <p:nvPr/>
        </p:nvSpPr>
        <p:spPr bwMode="white">
          <a:xfrm>
            <a:off x="3951040" y="3511788"/>
            <a:ext cx="314181" cy="270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BFAA711-5CA5-F615-3ED3-6BF77ECF9FE4}"/>
              </a:ext>
            </a:extLst>
          </p:cNvPr>
          <p:cNvSpPr/>
          <p:nvPr/>
        </p:nvSpPr>
        <p:spPr bwMode="white">
          <a:xfrm>
            <a:off x="10047655" y="3548748"/>
            <a:ext cx="314181" cy="233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48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36BA0C-0848-4C7F-B701-D9EA37F2BF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0" y="776169"/>
            <a:ext cx="11520000" cy="346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94467D2-8862-76E3-E3A1-80C2E4CF9D5D}"/>
              </a:ext>
            </a:extLst>
          </p:cNvPr>
          <p:cNvSpPr/>
          <p:nvPr/>
        </p:nvSpPr>
        <p:spPr bwMode="white">
          <a:xfrm>
            <a:off x="4470117" y="900250"/>
            <a:ext cx="199933" cy="209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86BBF2-9382-DA95-D197-4E3FFD4B91E6}"/>
              </a:ext>
            </a:extLst>
          </p:cNvPr>
          <p:cNvSpPr/>
          <p:nvPr/>
        </p:nvSpPr>
        <p:spPr bwMode="white">
          <a:xfrm>
            <a:off x="7840431" y="900250"/>
            <a:ext cx="199933" cy="209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FA308E-6622-D791-CCC4-5ED3EB53972D}"/>
              </a:ext>
            </a:extLst>
          </p:cNvPr>
          <p:cNvSpPr/>
          <p:nvPr/>
        </p:nvSpPr>
        <p:spPr bwMode="white">
          <a:xfrm>
            <a:off x="9078117" y="1635192"/>
            <a:ext cx="761652" cy="219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4986831-C7C9-9487-C29F-12487A70E7E5}"/>
              </a:ext>
            </a:extLst>
          </p:cNvPr>
          <p:cNvSpPr/>
          <p:nvPr/>
        </p:nvSpPr>
        <p:spPr bwMode="white">
          <a:xfrm>
            <a:off x="3603736" y="2389223"/>
            <a:ext cx="342743" cy="209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AA3454D-4413-3D12-53DF-38FA4044EFC5}"/>
              </a:ext>
            </a:extLst>
          </p:cNvPr>
          <p:cNvSpPr/>
          <p:nvPr/>
        </p:nvSpPr>
        <p:spPr bwMode="white">
          <a:xfrm>
            <a:off x="7688100" y="2885548"/>
            <a:ext cx="361785" cy="209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3FEF634-90AA-66E1-E22C-63599A8E061F}"/>
              </a:ext>
            </a:extLst>
          </p:cNvPr>
          <p:cNvSpPr/>
          <p:nvPr/>
        </p:nvSpPr>
        <p:spPr bwMode="white">
          <a:xfrm>
            <a:off x="3013455" y="3381872"/>
            <a:ext cx="361785" cy="209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1E53B70-0A42-EC97-CDAD-236A7E644C47}"/>
              </a:ext>
            </a:extLst>
          </p:cNvPr>
          <p:cNvSpPr/>
          <p:nvPr/>
        </p:nvSpPr>
        <p:spPr bwMode="white">
          <a:xfrm>
            <a:off x="1461588" y="3849563"/>
            <a:ext cx="837818" cy="238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30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46E3DB-1855-7A1F-F0D0-DBBC715C3B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" y="752723"/>
            <a:ext cx="11520000" cy="297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97F7C66-6704-0FA1-EC03-6B0371A3BCD2}"/>
              </a:ext>
            </a:extLst>
          </p:cNvPr>
          <p:cNvSpPr/>
          <p:nvPr/>
        </p:nvSpPr>
        <p:spPr bwMode="white">
          <a:xfrm>
            <a:off x="11188686" y="1381338"/>
            <a:ext cx="257057" cy="200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BDAD1E-0A97-9A19-C831-C381F6F11A0E}"/>
              </a:ext>
            </a:extLst>
          </p:cNvPr>
          <p:cNvSpPr/>
          <p:nvPr/>
        </p:nvSpPr>
        <p:spPr bwMode="white">
          <a:xfrm>
            <a:off x="11188686" y="1876611"/>
            <a:ext cx="257057" cy="200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5F776D-6B8F-1082-9763-087BB5C5D5E0}"/>
              </a:ext>
            </a:extLst>
          </p:cNvPr>
          <p:cNvSpPr/>
          <p:nvPr/>
        </p:nvSpPr>
        <p:spPr bwMode="white">
          <a:xfrm>
            <a:off x="11150603" y="2343310"/>
            <a:ext cx="295140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84D144-51D8-B606-E9B9-CD2D268E4620}"/>
              </a:ext>
            </a:extLst>
          </p:cNvPr>
          <p:cNvSpPr/>
          <p:nvPr/>
        </p:nvSpPr>
        <p:spPr bwMode="white">
          <a:xfrm>
            <a:off x="11150603" y="2838583"/>
            <a:ext cx="295140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8265C8E-2AAF-86DB-8E2A-C97677374491}"/>
              </a:ext>
            </a:extLst>
          </p:cNvPr>
          <p:cNvSpPr/>
          <p:nvPr/>
        </p:nvSpPr>
        <p:spPr bwMode="white">
          <a:xfrm>
            <a:off x="11188686" y="3352904"/>
            <a:ext cx="257057" cy="200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04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305611-63CB-A528-1172-E705FEE20E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46862"/>
            <a:ext cx="1152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F87A100-5F67-B5EB-56B0-5CE3536C3472}"/>
              </a:ext>
            </a:extLst>
          </p:cNvPr>
          <p:cNvSpPr/>
          <p:nvPr/>
        </p:nvSpPr>
        <p:spPr bwMode="white">
          <a:xfrm>
            <a:off x="4823008" y="1394266"/>
            <a:ext cx="228495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3D6F5D-5D81-F5BD-1D0D-6368E5C7F9F5}"/>
              </a:ext>
            </a:extLst>
          </p:cNvPr>
          <p:cNvSpPr/>
          <p:nvPr/>
        </p:nvSpPr>
        <p:spPr bwMode="white">
          <a:xfrm>
            <a:off x="10049851" y="2374895"/>
            <a:ext cx="228496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47C9CE6-0F07-99CC-5FD8-30BB1E49B93B}"/>
              </a:ext>
            </a:extLst>
          </p:cNvPr>
          <p:cNvSpPr/>
          <p:nvPr/>
        </p:nvSpPr>
        <p:spPr bwMode="white">
          <a:xfrm>
            <a:off x="7926743" y="3365043"/>
            <a:ext cx="228495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40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25B414-1021-D55D-FE3B-74478AA76C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82031"/>
            <a:ext cx="11520000" cy="3495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48F4FE9-5053-A24A-11E7-3BBD523ADF8B}"/>
              </a:ext>
            </a:extLst>
          </p:cNvPr>
          <p:cNvSpPr/>
          <p:nvPr/>
        </p:nvSpPr>
        <p:spPr bwMode="white">
          <a:xfrm>
            <a:off x="5051504" y="934413"/>
            <a:ext cx="218975" cy="209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85A289-D491-9816-E957-7C025B5ECD89}"/>
              </a:ext>
            </a:extLst>
          </p:cNvPr>
          <p:cNvSpPr/>
          <p:nvPr/>
        </p:nvSpPr>
        <p:spPr bwMode="white">
          <a:xfrm>
            <a:off x="7507834" y="1915375"/>
            <a:ext cx="257057" cy="209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F3BC196-A971-917C-BBD3-FFB966FF1F90}"/>
              </a:ext>
            </a:extLst>
          </p:cNvPr>
          <p:cNvSpPr/>
          <p:nvPr/>
        </p:nvSpPr>
        <p:spPr bwMode="white">
          <a:xfrm>
            <a:off x="1709752" y="3382056"/>
            <a:ext cx="209454" cy="209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25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375717-E46D-1F1D-C3D9-B5E66142EB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1" y="746862"/>
            <a:ext cx="11520000" cy="1950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B0DFFC5-94D7-E78D-CD20-731F41478B1A}"/>
              </a:ext>
            </a:extLst>
          </p:cNvPr>
          <p:cNvSpPr/>
          <p:nvPr/>
        </p:nvSpPr>
        <p:spPr bwMode="white">
          <a:xfrm>
            <a:off x="2431879" y="1827311"/>
            <a:ext cx="495074" cy="210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9A2412-6DA5-6F02-6EF5-15D6AB3DC130}"/>
              </a:ext>
            </a:extLst>
          </p:cNvPr>
          <p:cNvSpPr/>
          <p:nvPr/>
        </p:nvSpPr>
        <p:spPr bwMode="white">
          <a:xfrm>
            <a:off x="6354391" y="1827311"/>
            <a:ext cx="675966" cy="219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18F8E2D-C341-3B34-EB43-B1FBA6BE76DF}"/>
              </a:ext>
            </a:extLst>
          </p:cNvPr>
          <p:cNvSpPr/>
          <p:nvPr/>
        </p:nvSpPr>
        <p:spPr bwMode="white">
          <a:xfrm>
            <a:off x="10591085" y="1827311"/>
            <a:ext cx="685486" cy="219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30446F5-45A5-0201-AFBF-DEFD8743313C}"/>
              </a:ext>
            </a:extLst>
          </p:cNvPr>
          <p:cNvSpPr/>
          <p:nvPr/>
        </p:nvSpPr>
        <p:spPr bwMode="white">
          <a:xfrm>
            <a:off x="2917432" y="2314947"/>
            <a:ext cx="828297" cy="219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F119DFD-6C1D-8B78-5982-6AB292ED571E}"/>
              </a:ext>
            </a:extLst>
          </p:cNvPr>
          <p:cNvSpPr/>
          <p:nvPr/>
        </p:nvSpPr>
        <p:spPr bwMode="white">
          <a:xfrm>
            <a:off x="6735218" y="2314947"/>
            <a:ext cx="952066" cy="219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8D48659-8559-4C82-AA44-724EE87AEAD1}"/>
              </a:ext>
            </a:extLst>
          </p:cNvPr>
          <p:cNvSpPr/>
          <p:nvPr/>
        </p:nvSpPr>
        <p:spPr bwMode="white">
          <a:xfrm>
            <a:off x="10895746" y="2372316"/>
            <a:ext cx="209454" cy="200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9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2023-07-26T17:09:06Z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