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4" r:id="rId5"/>
    <p:sldId id="273" r:id="rId6"/>
    <p:sldId id="272" r:id="rId7"/>
    <p:sldId id="271" r:id="rId8"/>
    <p:sldId id="270" r:id="rId9"/>
    <p:sldId id="269" r:id="rId10"/>
    <p:sldId id="268" r:id="rId11"/>
    <p:sldId id="267" r:id="rId12"/>
    <p:sldId id="266" r:id="rId13"/>
    <p:sldId id="265" r:id="rId14"/>
    <p:sldId id="264" r:id="rId15"/>
    <p:sldId id="263" r:id="rId16"/>
    <p:sldId id="262" r:id="rId17"/>
    <p:sldId id="260" r:id="rId18"/>
    <p:sldId id="258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72A17CF-A797-F52A-8C4B-8D1EF408BFB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553431"/>
            <a:ext cx="11520000" cy="5454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0E5EFFC-A888-0B98-EA3C-94BDB8AA7A83}"/>
              </a:ext>
            </a:extLst>
          </p:cNvPr>
          <p:cNvSpPr/>
          <p:nvPr/>
        </p:nvSpPr>
        <p:spPr bwMode="white">
          <a:xfrm>
            <a:off x="7545917" y="2517830"/>
            <a:ext cx="1637553" cy="333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F3FD700-A75F-A42C-6734-7351A670E9B2}"/>
              </a:ext>
            </a:extLst>
          </p:cNvPr>
          <p:cNvSpPr/>
          <p:nvPr/>
        </p:nvSpPr>
        <p:spPr bwMode="white">
          <a:xfrm>
            <a:off x="3080727" y="1487951"/>
            <a:ext cx="1923173" cy="3814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505A691-954D-C8EC-3064-CBEEE6966F9F}"/>
              </a:ext>
            </a:extLst>
          </p:cNvPr>
          <p:cNvSpPr/>
          <p:nvPr/>
        </p:nvSpPr>
        <p:spPr bwMode="white">
          <a:xfrm>
            <a:off x="7555438" y="4606196"/>
            <a:ext cx="1647074" cy="877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01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17BB305-071E-8814-E30E-5603218E8B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9" y="776170"/>
            <a:ext cx="11520000" cy="4149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71C625A-FEFA-4C62-815B-F546BCA204F3}"/>
              </a:ext>
            </a:extLst>
          </p:cNvPr>
          <p:cNvSpPr/>
          <p:nvPr/>
        </p:nvSpPr>
        <p:spPr bwMode="white">
          <a:xfrm>
            <a:off x="5488757" y="900187"/>
            <a:ext cx="2065983" cy="286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C3BFB97-CA69-F8DD-5BA6-06A45AECE0F8}"/>
              </a:ext>
            </a:extLst>
          </p:cNvPr>
          <p:cNvSpPr/>
          <p:nvPr/>
        </p:nvSpPr>
        <p:spPr bwMode="white">
          <a:xfrm>
            <a:off x="2137484" y="3094344"/>
            <a:ext cx="333223" cy="267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E573C33-76AD-9D4B-3592-EE05EB5006F6}"/>
              </a:ext>
            </a:extLst>
          </p:cNvPr>
          <p:cNvSpPr/>
          <p:nvPr/>
        </p:nvSpPr>
        <p:spPr bwMode="white">
          <a:xfrm>
            <a:off x="2670641" y="3094344"/>
            <a:ext cx="342743" cy="267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59E1983-9946-63D5-C0ED-7EFCAA905498}"/>
              </a:ext>
            </a:extLst>
          </p:cNvPr>
          <p:cNvSpPr/>
          <p:nvPr/>
        </p:nvSpPr>
        <p:spPr bwMode="white">
          <a:xfrm>
            <a:off x="5860063" y="3094344"/>
            <a:ext cx="333223" cy="267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CE68E5C-833E-28E7-131C-4251378B0D4D}"/>
              </a:ext>
            </a:extLst>
          </p:cNvPr>
          <p:cNvSpPr/>
          <p:nvPr/>
        </p:nvSpPr>
        <p:spPr bwMode="white">
          <a:xfrm>
            <a:off x="6393220" y="3094344"/>
            <a:ext cx="333223" cy="267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4B629F3-055F-6451-85B6-9B69707EF022}"/>
              </a:ext>
            </a:extLst>
          </p:cNvPr>
          <p:cNvSpPr/>
          <p:nvPr/>
        </p:nvSpPr>
        <p:spPr bwMode="white">
          <a:xfrm>
            <a:off x="9582641" y="3094344"/>
            <a:ext cx="333223" cy="267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BD10AA6-3D71-BCF8-3E3C-468193615652}"/>
              </a:ext>
            </a:extLst>
          </p:cNvPr>
          <p:cNvSpPr/>
          <p:nvPr/>
        </p:nvSpPr>
        <p:spPr bwMode="white">
          <a:xfrm>
            <a:off x="10115798" y="3094344"/>
            <a:ext cx="333223" cy="267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6D33F69-EBBD-44F5-BE16-6976607D57A0}"/>
              </a:ext>
            </a:extLst>
          </p:cNvPr>
          <p:cNvSpPr/>
          <p:nvPr/>
        </p:nvSpPr>
        <p:spPr bwMode="white">
          <a:xfrm>
            <a:off x="1785220" y="3552255"/>
            <a:ext cx="333223" cy="267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72EDFD9-D975-F086-3881-A50BA861F22D}"/>
              </a:ext>
            </a:extLst>
          </p:cNvPr>
          <p:cNvSpPr/>
          <p:nvPr/>
        </p:nvSpPr>
        <p:spPr bwMode="white">
          <a:xfrm>
            <a:off x="3022906" y="3552255"/>
            <a:ext cx="333223" cy="257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3EC2E69-6CFD-637C-801F-2F81A01C290F}"/>
              </a:ext>
            </a:extLst>
          </p:cNvPr>
          <p:cNvSpPr/>
          <p:nvPr/>
        </p:nvSpPr>
        <p:spPr bwMode="white">
          <a:xfrm>
            <a:off x="5526840" y="3533175"/>
            <a:ext cx="295140" cy="276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641C03C-AE67-6E26-25BE-951B68E00FC9}"/>
              </a:ext>
            </a:extLst>
          </p:cNvPr>
          <p:cNvSpPr/>
          <p:nvPr/>
        </p:nvSpPr>
        <p:spPr bwMode="white">
          <a:xfrm>
            <a:off x="6735964" y="3552255"/>
            <a:ext cx="333223" cy="257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37FB4D8-5335-17B8-FA94-E672CF34A47F}"/>
              </a:ext>
            </a:extLst>
          </p:cNvPr>
          <p:cNvSpPr/>
          <p:nvPr/>
        </p:nvSpPr>
        <p:spPr bwMode="white">
          <a:xfrm>
            <a:off x="9230377" y="3552255"/>
            <a:ext cx="333223" cy="257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0E9942F-49F1-54E9-BB56-58A4C9B8D1D1}"/>
              </a:ext>
            </a:extLst>
          </p:cNvPr>
          <p:cNvSpPr/>
          <p:nvPr/>
        </p:nvSpPr>
        <p:spPr bwMode="white">
          <a:xfrm>
            <a:off x="10458542" y="3552255"/>
            <a:ext cx="333223" cy="267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B37CF15E-79E5-5892-C92B-AA8E6ACD3C58}"/>
              </a:ext>
            </a:extLst>
          </p:cNvPr>
          <p:cNvSpPr/>
          <p:nvPr/>
        </p:nvSpPr>
        <p:spPr bwMode="white">
          <a:xfrm>
            <a:off x="1785220" y="4000626"/>
            <a:ext cx="333223" cy="267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9EDA07E3-654C-3D91-0B44-A26EE1AE217C}"/>
              </a:ext>
            </a:extLst>
          </p:cNvPr>
          <p:cNvSpPr/>
          <p:nvPr/>
        </p:nvSpPr>
        <p:spPr bwMode="white">
          <a:xfrm>
            <a:off x="3041947" y="3991086"/>
            <a:ext cx="295140" cy="267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EE3BDCBF-79C7-48BC-AF51-A0F186619A91}"/>
              </a:ext>
            </a:extLst>
          </p:cNvPr>
          <p:cNvSpPr/>
          <p:nvPr/>
        </p:nvSpPr>
        <p:spPr bwMode="white">
          <a:xfrm>
            <a:off x="5526840" y="3991086"/>
            <a:ext cx="295140" cy="267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41FDA5B8-9DC6-28F0-C64B-F6B9457E27DB}"/>
              </a:ext>
            </a:extLst>
          </p:cNvPr>
          <p:cNvSpPr/>
          <p:nvPr/>
        </p:nvSpPr>
        <p:spPr bwMode="white">
          <a:xfrm>
            <a:off x="6764526" y="3991086"/>
            <a:ext cx="295140" cy="267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41359513-0273-1452-A194-99EE991C49E6}"/>
              </a:ext>
            </a:extLst>
          </p:cNvPr>
          <p:cNvSpPr/>
          <p:nvPr/>
        </p:nvSpPr>
        <p:spPr bwMode="white">
          <a:xfrm>
            <a:off x="9249418" y="3991086"/>
            <a:ext cx="295140" cy="267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E83D001D-DCD3-DD1A-6EFE-927FE8EE4B38}"/>
              </a:ext>
            </a:extLst>
          </p:cNvPr>
          <p:cNvSpPr/>
          <p:nvPr/>
        </p:nvSpPr>
        <p:spPr bwMode="white">
          <a:xfrm>
            <a:off x="10477583" y="3991086"/>
            <a:ext cx="295140" cy="267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70064B08-C87B-83C7-7A18-BE702E383E4F}"/>
              </a:ext>
            </a:extLst>
          </p:cNvPr>
          <p:cNvSpPr/>
          <p:nvPr/>
        </p:nvSpPr>
        <p:spPr bwMode="white">
          <a:xfrm>
            <a:off x="2156526" y="4363139"/>
            <a:ext cx="295140" cy="267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D22A9126-36E9-0BC6-CE57-74E4A537EB46}"/>
              </a:ext>
            </a:extLst>
          </p:cNvPr>
          <p:cNvSpPr/>
          <p:nvPr/>
        </p:nvSpPr>
        <p:spPr bwMode="white">
          <a:xfrm>
            <a:off x="2699203" y="4363139"/>
            <a:ext cx="295140" cy="267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B2E77A85-EDA2-4D60-97E2-3A648B84144D}"/>
              </a:ext>
            </a:extLst>
          </p:cNvPr>
          <p:cNvSpPr/>
          <p:nvPr/>
        </p:nvSpPr>
        <p:spPr bwMode="white">
          <a:xfrm>
            <a:off x="5879104" y="4363139"/>
            <a:ext cx="295140" cy="267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E571DB6B-BF92-DBDB-29FB-E6E59D897681}"/>
              </a:ext>
            </a:extLst>
          </p:cNvPr>
          <p:cNvSpPr/>
          <p:nvPr/>
        </p:nvSpPr>
        <p:spPr bwMode="white">
          <a:xfrm>
            <a:off x="6412261" y="4363139"/>
            <a:ext cx="295140" cy="267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AA191034-F7DD-2399-CB62-A94ADE24AFD6}"/>
              </a:ext>
            </a:extLst>
          </p:cNvPr>
          <p:cNvSpPr/>
          <p:nvPr/>
        </p:nvSpPr>
        <p:spPr bwMode="white">
          <a:xfrm>
            <a:off x="9601683" y="4363139"/>
            <a:ext cx="295140" cy="267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433627F4-0C80-D3E4-2841-1AF4B16DDBA3}"/>
              </a:ext>
            </a:extLst>
          </p:cNvPr>
          <p:cNvSpPr/>
          <p:nvPr/>
        </p:nvSpPr>
        <p:spPr bwMode="white">
          <a:xfrm>
            <a:off x="10134840" y="4363139"/>
            <a:ext cx="295140" cy="267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31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9DC529-1CEC-AD09-CE37-278039E581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00323"/>
            <a:ext cx="11520000" cy="4359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E510AB0-03F3-CF30-B7E0-C7F7CA895822}"/>
              </a:ext>
            </a:extLst>
          </p:cNvPr>
          <p:cNvSpPr/>
          <p:nvPr/>
        </p:nvSpPr>
        <p:spPr bwMode="white">
          <a:xfrm>
            <a:off x="1697454" y="3948473"/>
            <a:ext cx="9225520" cy="276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49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E7A140-1AF2-1B48-54C4-8688B2D0239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694108"/>
            <a:ext cx="11520000" cy="3015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BBC5675-4838-147F-8CBF-DBA33900A9CD}"/>
              </a:ext>
            </a:extLst>
          </p:cNvPr>
          <p:cNvSpPr/>
          <p:nvPr/>
        </p:nvSpPr>
        <p:spPr bwMode="white">
          <a:xfrm>
            <a:off x="6203504" y="2192202"/>
            <a:ext cx="1780363" cy="276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17E830D-2325-3D2E-967F-D9128CAB5169}"/>
              </a:ext>
            </a:extLst>
          </p:cNvPr>
          <p:cNvSpPr/>
          <p:nvPr/>
        </p:nvSpPr>
        <p:spPr bwMode="white">
          <a:xfrm>
            <a:off x="2366677" y="2888768"/>
            <a:ext cx="323702" cy="648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4A4FC8B-BFA3-8001-C655-E8E554338304}"/>
              </a:ext>
            </a:extLst>
          </p:cNvPr>
          <p:cNvSpPr/>
          <p:nvPr/>
        </p:nvSpPr>
        <p:spPr bwMode="white">
          <a:xfrm>
            <a:off x="3442512" y="2888767"/>
            <a:ext cx="333223" cy="648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7AA08E8-04DF-5899-677E-7D90014C3A9C}"/>
              </a:ext>
            </a:extLst>
          </p:cNvPr>
          <p:cNvSpPr/>
          <p:nvPr/>
        </p:nvSpPr>
        <p:spPr bwMode="white">
          <a:xfrm>
            <a:off x="4527867" y="2888768"/>
            <a:ext cx="323702" cy="648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7DC6B85-FB30-70B8-3099-0BDED1392E0C}"/>
              </a:ext>
            </a:extLst>
          </p:cNvPr>
          <p:cNvSpPr/>
          <p:nvPr/>
        </p:nvSpPr>
        <p:spPr bwMode="white">
          <a:xfrm>
            <a:off x="5603702" y="2888768"/>
            <a:ext cx="333223" cy="648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445AEE4-14C9-5245-1613-F3169374D775}"/>
              </a:ext>
            </a:extLst>
          </p:cNvPr>
          <p:cNvSpPr/>
          <p:nvPr/>
        </p:nvSpPr>
        <p:spPr bwMode="white">
          <a:xfrm>
            <a:off x="6689057" y="2888768"/>
            <a:ext cx="333223" cy="587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62706CF-89DE-17AA-8130-140996726CEA}"/>
              </a:ext>
            </a:extLst>
          </p:cNvPr>
          <p:cNvSpPr/>
          <p:nvPr/>
        </p:nvSpPr>
        <p:spPr bwMode="white">
          <a:xfrm>
            <a:off x="9916561" y="2888768"/>
            <a:ext cx="352264" cy="648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B804001-5B45-0821-D8DC-70EE8055FD9D}"/>
              </a:ext>
            </a:extLst>
          </p:cNvPr>
          <p:cNvSpPr/>
          <p:nvPr/>
        </p:nvSpPr>
        <p:spPr bwMode="white">
          <a:xfrm>
            <a:off x="7764892" y="2812432"/>
            <a:ext cx="342743" cy="725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B8196E7-E596-3C51-72C1-8D0A6401695C}"/>
              </a:ext>
            </a:extLst>
          </p:cNvPr>
          <p:cNvSpPr/>
          <p:nvPr/>
        </p:nvSpPr>
        <p:spPr bwMode="white">
          <a:xfrm>
            <a:off x="8840727" y="2812432"/>
            <a:ext cx="352263" cy="725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45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F289F6-C155-FAC0-FC3A-DE283B84CB0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61" y="852369"/>
            <a:ext cx="11520000" cy="3970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93429E3-5853-29DB-CD8C-43CC108032C4}"/>
              </a:ext>
            </a:extLst>
          </p:cNvPr>
          <p:cNvSpPr/>
          <p:nvPr/>
        </p:nvSpPr>
        <p:spPr bwMode="white">
          <a:xfrm>
            <a:off x="1822765" y="4185266"/>
            <a:ext cx="6607338" cy="276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98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2E232D-8D9E-9CA9-4995-CA816B7044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70" y="213462"/>
            <a:ext cx="11520000" cy="4293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8F52AEA-B9DB-0D43-EB5A-35BF466DEF3F}"/>
              </a:ext>
            </a:extLst>
          </p:cNvPr>
          <p:cNvSpPr/>
          <p:nvPr/>
        </p:nvSpPr>
        <p:spPr bwMode="white">
          <a:xfrm>
            <a:off x="1556794" y="3317197"/>
            <a:ext cx="9368330" cy="285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78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A77073B-60A8-815A-902C-038741E160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85" y="494815"/>
            <a:ext cx="11520000" cy="3687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AF3F4CA-3B20-70DC-BD72-1C5CC39147C0}"/>
              </a:ext>
            </a:extLst>
          </p:cNvPr>
          <p:cNvSpPr/>
          <p:nvPr/>
        </p:nvSpPr>
        <p:spPr bwMode="white">
          <a:xfrm>
            <a:off x="1377289" y="2362270"/>
            <a:ext cx="2960925" cy="285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0B09EC47-B1F7-0F7D-B789-3ECA079F00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85" y="3163890"/>
            <a:ext cx="11520000" cy="2631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B595431-C529-463A-118B-B0B175607278}"/>
              </a:ext>
            </a:extLst>
          </p:cNvPr>
          <p:cNvSpPr/>
          <p:nvPr/>
        </p:nvSpPr>
        <p:spPr bwMode="white">
          <a:xfrm>
            <a:off x="1377289" y="4412791"/>
            <a:ext cx="6169388" cy="276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75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A9BA292-B025-8A7D-D91F-FBE0E39176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30" y="864093"/>
            <a:ext cx="11520000" cy="2439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249767F-8363-2B10-9BBE-38E12A416F1F}"/>
              </a:ext>
            </a:extLst>
          </p:cNvPr>
          <p:cNvSpPr/>
          <p:nvPr/>
        </p:nvSpPr>
        <p:spPr bwMode="white">
          <a:xfrm>
            <a:off x="10254983" y="1169002"/>
            <a:ext cx="780695" cy="276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CD2DF91-B80D-EC46-F7FD-B7A07A4F07B7}"/>
              </a:ext>
            </a:extLst>
          </p:cNvPr>
          <p:cNvSpPr/>
          <p:nvPr/>
        </p:nvSpPr>
        <p:spPr bwMode="white">
          <a:xfrm>
            <a:off x="9655182" y="1702593"/>
            <a:ext cx="771173" cy="276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159106E-A377-0AAA-E776-69F9E1BEFE41}"/>
              </a:ext>
            </a:extLst>
          </p:cNvPr>
          <p:cNvSpPr/>
          <p:nvPr/>
        </p:nvSpPr>
        <p:spPr bwMode="white">
          <a:xfrm>
            <a:off x="10864306" y="1702593"/>
            <a:ext cx="780694" cy="276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A88E487-58D6-3B5E-81B4-11FEB1EDC776}"/>
              </a:ext>
            </a:extLst>
          </p:cNvPr>
          <p:cNvSpPr/>
          <p:nvPr/>
        </p:nvSpPr>
        <p:spPr bwMode="white">
          <a:xfrm>
            <a:off x="9655182" y="2207598"/>
            <a:ext cx="771173" cy="266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6EBC55E-62A1-5F09-E217-60200D16399E}"/>
              </a:ext>
            </a:extLst>
          </p:cNvPr>
          <p:cNvSpPr/>
          <p:nvPr/>
        </p:nvSpPr>
        <p:spPr bwMode="white">
          <a:xfrm>
            <a:off x="10873826" y="2207598"/>
            <a:ext cx="771173" cy="266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D27D589-0FE2-AAE9-1E06-1396EF26A60B}"/>
              </a:ext>
            </a:extLst>
          </p:cNvPr>
          <p:cNvSpPr/>
          <p:nvPr/>
        </p:nvSpPr>
        <p:spPr bwMode="white">
          <a:xfrm>
            <a:off x="10264504" y="2731661"/>
            <a:ext cx="771173" cy="266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57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CDB8667-FCC5-B69E-F4FC-279FD233B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477" y="2447874"/>
            <a:ext cx="5747045" cy="19622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F15489C-B84A-316C-6E82-17C84BA46E1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723415"/>
            <a:ext cx="11520000" cy="37919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E83249B-53D8-136E-B646-4CEC3E14BEAE}"/>
              </a:ext>
            </a:extLst>
          </p:cNvPr>
          <p:cNvSpPr/>
          <p:nvPr/>
        </p:nvSpPr>
        <p:spPr bwMode="white">
          <a:xfrm>
            <a:off x="7990611" y="1409404"/>
            <a:ext cx="295140" cy="276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CB971AC-30F8-AA8A-B864-C870FFE1BB73}"/>
              </a:ext>
            </a:extLst>
          </p:cNvPr>
          <p:cNvSpPr/>
          <p:nvPr/>
        </p:nvSpPr>
        <p:spPr bwMode="white">
          <a:xfrm>
            <a:off x="5058247" y="2495555"/>
            <a:ext cx="323702" cy="266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361B270-0429-9F1D-25CE-D64D3463AB94}"/>
              </a:ext>
            </a:extLst>
          </p:cNvPr>
          <p:cNvSpPr/>
          <p:nvPr/>
        </p:nvSpPr>
        <p:spPr bwMode="white">
          <a:xfrm>
            <a:off x="6676760" y="2486028"/>
            <a:ext cx="295140" cy="276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DADE90F-2BAB-B75B-0900-382574E49311}"/>
              </a:ext>
            </a:extLst>
          </p:cNvPr>
          <p:cNvSpPr/>
          <p:nvPr/>
        </p:nvSpPr>
        <p:spPr bwMode="white">
          <a:xfrm>
            <a:off x="8257190" y="2495555"/>
            <a:ext cx="333223" cy="266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2393FC5-5001-F968-0042-986EC4D061FC}"/>
              </a:ext>
            </a:extLst>
          </p:cNvPr>
          <p:cNvSpPr/>
          <p:nvPr/>
        </p:nvSpPr>
        <p:spPr bwMode="white">
          <a:xfrm>
            <a:off x="3601586" y="3029103"/>
            <a:ext cx="323702" cy="266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553927D-0ABF-6BDC-A640-C2D2BB88630E}"/>
              </a:ext>
            </a:extLst>
          </p:cNvPr>
          <p:cNvSpPr/>
          <p:nvPr/>
        </p:nvSpPr>
        <p:spPr bwMode="white">
          <a:xfrm>
            <a:off x="7524099" y="3038631"/>
            <a:ext cx="342743" cy="266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2AAF2BC-BB7E-F03E-2FF8-674F1A96D6AC}"/>
              </a:ext>
            </a:extLst>
          </p:cNvPr>
          <p:cNvSpPr/>
          <p:nvPr/>
        </p:nvSpPr>
        <p:spPr bwMode="white">
          <a:xfrm>
            <a:off x="7895404" y="3562651"/>
            <a:ext cx="304661" cy="266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F82D20A-1757-D410-E9EA-98AF2A6DCD12}"/>
              </a:ext>
            </a:extLst>
          </p:cNvPr>
          <p:cNvSpPr/>
          <p:nvPr/>
        </p:nvSpPr>
        <p:spPr bwMode="white">
          <a:xfrm>
            <a:off x="1992595" y="4105726"/>
            <a:ext cx="323702" cy="266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D5C68AC-33B6-4B25-C942-7CCF701FC4E7}"/>
              </a:ext>
            </a:extLst>
          </p:cNvPr>
          <p:cNvSpPr/>
          <p:nvPr/>
        </p:nvSpPr>
        <p:spPr bwMode="white">
          <a:xfrm>
            <a:off x="3734876" y="4105726"/>
            <a:ext cx="333223" cy="266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31DDCC-0141-4E05-0A97-17016157F6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834784"/>
            <a:ext cx="11520000" cy="3979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3D91DBC-3DE5-CFA1-18B9-47262D7086EE}"/>
              </a:ext>
            </a:extLst>
          </p:cNvPr>
          <p:cNvSpPr/>
          <p:nvPr/>
        </p:nvSpPr>
        <p:spPr bwMode="white">
          <a:xfrm>
            <a:off x="7593520" y="1577395"/>
            <a:ext cx="323702" cy="257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1A16C8C-A27B-452F-6ABB-B756A2243953}"/>
              </a:ext>
            </a:extLst>
          </p:cNvPr>
          <p:cNvSpPr/>
          <p:nvPr/>
        </p:nvSpPr>
        <p:spPr bwMode="white">
          <a:xfrm>
            <a:off x="10068892" y="1586916"/>
            <a:ext cx="323702" cy="266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07496A5-80F4-40D1-4945-81462424872C}"/>
              </a:ext>
            </a:extLst>
          </p:cNvPr>
          <p:cNvSpPr/>
          <p:nvPr/>
        </p:nvSpPr>
        <p:spPr bwMode="white">
          <a:xfrm>
            <a:off x="8021950" y="2101031"/>
            <a:ext cx="333223" cy="257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BF9B564-756B-F4CA-2E38-F6125956DF53}"/>
              </a:ext>
            </a:extLst>
          </p:cNvPr>
          <p:cNvSpPr/>
          <p:nvPr/>
        </p:nvSpPr>
        <p:spPr bwMode="white">
          <a:xfrm>
            <a:off x="9621421" y="3595775"/>
            <a:ext cx="628363" cy="285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913AAE7-1385-B518-84F6-3FEC3C5C5FE6}"/>
              </a:ext>
            </a:extLst>
          </p:cNvPr>
          <p:cNvSpPr/>
          <p:nvPr/>
        </p:nvSpPr>
        <p:spPr bwMode="white">
          <a:xfrm>
            <a:off x="5832198" y="4119412"/>
            <a:ext cx="913983" cy="285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45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74CEB6F-3F34-0276-03CA-0A80B23022D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9" y="465508"/>
            <a:ext cx="11520000" cy="5249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C801705-4790-6513-5D5F-F72492A76057}"/>
              </a:ext>
            </a:extLst>
          </p:cNvPr>
          <p:cNvSpPr/>
          <p:nvPr/>
        </p:nvSpPr>
        <p:spPr bwMode="white">
          <a:xfrm>
            <a:off x="3498939" y="1218152"/>
            <a:ext cx="361785" cy="285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AD3BAD6-CB2A-5DBD-5D6B-7AC53D4F0DFD}"/>
              </a:ext>
            </a:extLst>
          </p:cNvPr>
          <p:cNvSpPr/>
          <p:nvPr/>
        </p:nvSpPr>
        <p:spPr bwMode="white">
          <a:xfrm>
            <a:off x="8411600" y="1199097"/>
            <a:ext cx="314181" cy="285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71C436F-4616-CF7E-C285-BC0E05396840}"/>
              </a:ext>
            </a:extLst>
          </p:cNvPr>
          <p:cNvSpPr/>
          <p:nvPr/>
        </p:nvSpPr>
        <p:spPr bwMode="white">
          <a:xfrm>
            <a:off x="6240889" y="2942564"/>
            <a:ext cx="333223" cy="276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CA8781D-6FA1-B38A-F8DA-94181276B088}"/>
              </a:ext>
            </a:extLst>
          </p:cNvPr>
          <p:cNvSpPr/>
          <p:nvPr/>
        </p:nvSpPr>
        <p:spPr bwMode="white">
          <a:xfrm>
            <a:off x="6231369" y="3466557"/>
            <a:ext cx="295140" cy="266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B949BA2-0172-B4F4-2E21-C845DCBE6DDC}"/>
              </a:ext>
            </a:extLst>
          </p:cNvPr>
          <p:cNvSpPr/>
          <p:nvPr/>
        </p:nvSpPr>
        <p:spPr bwMode="white">
          <a:xfrm>
            <a:off x="10268129" y="3476084"/>
            <a:ext cx="333223" cy="266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C64DDE7-9336-680A-13C2-D74F1A402FCA}"/>
              </a:ext>
            </a:extLst>
          </p:cNvPr>
          <p:cNvSpPr/>
          <p:nvPr/>
        </p:nvSpPr>
        <p:spPr bwMode="white">
          <a:xfrm>
            <a:off x="2775369" y="5371985"/>
            <a:ext cx="199933" cy="219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38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DDD0C96-8F51-03CE-7418-EC18F8025C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4" y="647215"/>
            <a:ext cx="11520000" cy="4660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DC25CEA-8ED3-E9B0-D1E8-B1FD09FDAF8B}"/>
              </a:ext>
            </a:extLst>
          </p:cNvPr>
          <p:cNvSpPr/>
          <p:nvPr/>
        </p:nvSpPr>
        <p:spPr bwMode="white">
          <a:xfrm>
            <a:off x="11145451" y="1352464"/>
            <a:ext cx="257057" cy="200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7B23B4F-75BB-ADFA-375D-077A9BF30ACC}"/>
              </a:ext>
            </a:extLst>
          </p:cNvPr>
          <p:cNvSpPr/>
          <p:nvPr/>
        </p:nvSpPr>
        <p:spPr bwMode="white">
          <a:xfrm>
            <a:off x="11107369" y="1886166"/>
            <a:ext cx="295140" cy="266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C513F95-9DFC-BBB6-7793-0CD0A73156B9}"/>
              </a:ext>
            </a:extLst>
          </p:cNvPr>
          <p:cNvSpPr/>
          <p:nvPr/>
        </p:nvSpPr>
        <p:spPr bwMode="white">
          <a:xfrm>
            <a:off x="11145451" y="2457990"/>
            <a:ext cx="257057" cy="200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232087B-D717-67AE-792D-95C81657F5A0}"/>
              </a:ext>
            </a:extLst>
          </p:cNvPr>
          <p:cNvSpPr/>
          <p:nvPr/>
        </p:nvSpPr>
        <p:spPr bwMode="white">
          <a:xfrm>
            <a:off x="11107369" y="2991692"/>
            <a:ext cx="295140" cy="266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5B7FE58-D699-C1FC-5A68-FC0060715D16}"/>
              </a:ext>
            </a:extLst>
          </p:cNvPr>
          <p:cNvSpPr/>
          <p:nvPr/>
        </p:nvSpPr>
        <p:spPr bwMode="white">
          <a:xfrm>
            <a:off x="11116889" y="3534924"/>
            <a:ext cx="285619" cy="276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0760535-ECC2-24A9-F1BA-ACF56BB175DD}"/>
              </a:ext>
            </a:extLst>
          </p:cNvPr>
          <p:cNvSpPr/>
          <p:nvPr/>
        </p:nvSpPr>
        <p:spPr bwMode="white">
          <a:xfrm>
            <a:off x="11154972" y="4888241"/>
            <a:ext cx="247536" cy="190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52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F58E748-F80C-1144-8CA6-1C4B297B19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92" y="741000"/>
            <a:ext cx="11520000" cy="3883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EE6867E-D42D-49BE-D462-FE640F7753F1}"/>
              </a:ext>
            </a:extLst>
          </p:cNvPr>
          <p:cNvSpPr/>
          <p:nvPr/>
        </p:nvSpPr>
        <p:spPr bwMode="white">
          <a:xfrm>
            <a:off x="4901060" y="1485284"/>
            <a:ext cx="266578" cy="2194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34BC3E9-DC13-06C7-9B9C-7C02FA8B59E6}"/>
              </a:ext>
            </a:extLst>
          </p:cNvPr>
          <p:cNvSpPr/>
          <p:nvPr/>
        </p:nvSpPr>
        <p:spPr bwMode="white">
          <a:xfrm>
            <a:off x="6252994" y="2592168"/>
            <a:ext cx="209454" cy="209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5BE2366-0A3A-5906-07DE-00DD7D318A4B}"/>
              </a:ext>
            </a:extLst>
          </p:cNvPr>
          <p:cNvSpPr/>
          <p:nvPr/>
        </p:nvSpPr>
        <p:spPr bwMode="white">
          <a:xfrm>
            <a:off x="5786482" y="3689510"/>
            <a:ext cx="257057" cy="2194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83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376DF9-DDBE-D8AF-390F-871C72C7618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9" y="741000"/>
            <a:ext cx="11520000" cy="4450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FDF0DC3-2B40-D54E-A378-4F5C0B749BB4}"/>
              </a:ext>
            </a:extLst>
          </p:cNvPr>
          <p:cNvSpPr/>
          <p:nvPr/>
        </p:nvSpPr>
        <p:spPr bwMode="white">
          <a:xfrm>
            <a:off x="1909058" y="1455814"/>
            <a:ext cx="228495" cy="228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D663481-EB63-26C9-7192-0D9B4475BA9B}"/>
              </a:ext>
            </a:extLst>
          </p:cNvPr>
          <p:cNvSpPr/>
          <p:nvPr/>
        </p:nvSpPr>
        <p:spPr bwMode="white">
          <a:xfrm>
            <a:off x="4384430" y="2561393"/>
            <a:ext cx="228495" cy="219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54683E4-1218-925F-B4A0-35055B6D4015}"/>
              </a:ext>
            </a:extLst>
          </p:cNvPr>
          <p:cNvSpPr/>
          <p:nvPr/>
        </p:nvSpPr>
        <p:spPr bwMode="white">
          <a:xfrm>
            <a:off x="1328297" y="4219761"/>
            <a:ext cx="228495" cy="219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30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DD086F2-AAF3-7BA9-9618-7C42AA6BAEE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30" y="741000"/>
            <a:ext cx="11520000" cy="4093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E8A6D05-08FC-B123-3D47-329988BC8A0F}"/>
              </a:ext>
            </a:extLst>
          </p:cNvPr>
          <p:cNvSpPr/>
          <p:nvPr/>
        </p:nvSpPr>
        <p:spPr bwMode="white">
          <a:xfrm>
            <a:off x="6294423" y="1427952"/>
            <a:ext cx="218975" cy="219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2A1745F-D4AF-EF30-5B6B-641445409657}"/>
              </a:ext>
            </a:extLst>
          </p:cNvPr>
          <p:cNvSpPr/>
          <p:nvPr/>
        </p:nvSpPr>
        <p:spPr bwMode="white">
          <a:xfrm>
            <a:off x="2505200" y="2553790"/>
            <a:ext cx="218975" cy="219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85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2023-07-26T17:02:05Z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