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8" r:id="rId5"/>
    <p:sldId id="277" r:id="rId6"/>
    <p:sldId id="276" r:id="rId7"/>
    <p:sldId id="275" r:id="rId8"/>
    <p:sldId id="273" r:id="rId9"/>
    <p:sldId id="272" r:id="rId10"/>
    <p:sldId id="271" r:id="rId11"/>
    <p:sldId id="270" r:id="rId12"/>
    <p:sldId id="268" r:id="rId13"/>
    <p:sldId id="267" r:id="rId14"/>
    <p:sldId id="265" r:id="rId15"/>
    <p:sldId id="263" r:id="rId16"/>
    <p:sldId id="261" r:id="rId17"/>
    <p:sldId id="260" r:id="rId18"/>
    <p:sldId id="258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642609-3C6E-D18E-B8BE-F9D6420A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31" y="670661"/>
            <a:ext cx="11520000" cy="4708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8D18E5-6082-7ED2-942B-E92C42A8A283}"/>
              </a:ext>
            </a:extLst>
          </p:cNvPr>
          <p:cNvSpPr/>
          <p:nvPr/>
        </p:nvSpPr>
        <p:spPr bwMode="white">
          <a:xfrm>
            <a:off x="2762640" y="908938"/>
            <a:ext cx="885421" cy="209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1A5C85-D60E-1772-EFC2-70EC65D92375}"/>
              </a:ext>
            </a:extLst>
          </p:cNvPr>
          <p:cNvSpPr/>
          <p:nvPr/>
        </p:nvSpPr>
        <p:spPr bwMode="white">
          <a:xfrm>
            <a:off x="6123434" y="899407"/>
            <a:ext cx="885421" cy="219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852CE8-873B-E9CB-2E63-4294EA632389}"/>
              </a:ext>
            </a:extLst>
          </p:cNvPr>
          <p:cNvSpPr/>
          <p:nvPr/>
        </p:nvSpPr>
        <p:spPr bwMode="white">
          <a:xfrm>
            <a:off x="9379500" y="495547"/>
            <a:ext cx="885421" cy="6230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4F23705-7F56-CF4C-73D9-EFE034255C3C}"/>
              </a:ext>
            </a:extLst>
          </p:cNvPr>
          <p:cNvSpPr/>
          <p:nvPr/>
        </p:nvSpPr>
        <p:spPr bwMode="white">
          <a:xfrm>
            <a:off x="1316315" y="1816454"/>
            <a:ext cx="2689347" cy="356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>
            <a:extLst>
              <a:ext uri="{FF2B5EF4-FFF2-40B4-BE49-F238E27FC236}">
                <a16:creationId xmlns:a16="http://schemas.microsoft.com/office/drawing/2014/main" id="{DA707207-EB23-DEE4-D687-48DED2D0E4A6}"/>
              </a:ext>
            </a:extLst>
          </p:cNvPr>
          <p:cNvSpPr/>
          <p:nvPr/>
        </p:nvSpPr>
        <p:spPr bwMode="white">
          <a:xfrm>
            <a:off x="4538484" y="1744678"/>
            <a:ext cx="2689347" cy="356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3AFDE485-DB22-DCD7-5A51-90B7D591163A}"/>
              </a:ext>
            </a:extLst>
          </p:cNvPr>
          <p:cNvSpPr/>
          <p:nvPr/>
        </p:nvSpPr>
        <p:spPr bwMode="white">
          <a:xfrm>
            <a:off x="7893113" y="1647715"/>
            <a:ext cx="2689347" cy="3562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42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781EA9-FD61-8A5E-BDFD-33BB2A5A1EB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16" y="528736"/>
            <a:ext cx="11520000" cy="289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997C5BC-160B-F41A-83C2-9E95DCC5D7ED}"/>
              </a:ext>
            </a:extLst>
          </p:cNvPr>
          <p:cNvSpPr/>
          <p:nvPr/>
        </p:nvSpPr>
        <p:spPr bwMode="white">
          <a:xfrm>
            <a:off x="1323483" y="1865477"/>
            <a:ext cx="1854379" cy="1239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8C2CB0A-A410-7E67-D037-FB501D5DCD68}"/>
              </a:ext>
            </a:extLst>
          </p:cNvPr>
          <p:cNvSpPr/>
          <p:nvPr/>
        </p:nvSpPr>
        <p:spPr bwMode="white">
          <a:xfrm>
            <a:off x="4875575" y="1795138"/>
            <a:ext cx="2575348" cy="177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762825-7558-F570-1081-8E5A00B6DF7F}"/>
              </a:ext>
            </a:extLst>
          </p:cNvPr>
          <p:cNvSpPr/>
          <p:nvPr/>
        </p:nvSpPr>
        <p:spPr bwMode="white">
          <a:xfrm>
            <a:off x="8122866" y="1642675"/>
            <a:ext cx="3120471" cy="1779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74D7EBF4-1B08-F211-227D-A2F3FD9CBD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66" y="3783030"/>
            <a:ext cx="11520000" cy="22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1260BB-55F0-BA20-8098-0BC6200DBA85}"/>
              </a:ext>
            </a:extLst>
          </p:cNvPr>
          <p:cNvSpPr/>
          <p:nvPr/>
        </p:nvSpPr>
        <p:spPr bwMode="white">
          <a:xfrm>
            <a:off x="1323483" y="4480860"/>
            <a:ext cx="2332561" cy="1654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FDD8CB55-FBA9-8E98-319F-CA59093C1C20}"/>
              </a:ext>
            </a:extLst>
          </p:cNvPr>
          <p:cNvSpPr/>
          <p:nvPr/>
        </p:nvSpPr>
        <p:spPr bwMode="white">
          <a:xfrm>
            <a:off x="4988937" y="4509538"/>
            <a:ext cx="1456661" cy="982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9578546-04CE-B5E3-0EE4-965642FC8278}"/>
              </a:ext>
            </a:extLst>
          </p:cNvPr>
          <p:cNvSpPr/>
          <p:nvPr/>
        </p:nvSpPr>
        <p:spPr bwMode="white">
          <a:xfrm>
            <a:off x="8197400" y="4509538"/>
            <a:ext cx="1608991" cy="929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23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62010D-893D-1137-2A6B-AD5C1D5C9B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38" y="1174754"/>
            <a:ext cx="11520000" cy="173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C8695A-505A-66A9-4B0C-CCBDA28DF02D}"/>
              </a:ext>
            </a:extLst>
          </p:cNvPr>
          <p:cNvSpPr/>
          <p:nvPr/>
        </p:nvSpPr>
        <p:spPr bwMode="white">
          <a:xfrm>
            <a:off x="5571911" y="1921297"/>
            <a:ext cx="761652" cy="22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C130B9A-4987-A3C3-0506-7823DD680FD5}"/>
              </a:ext>
            </a:extLst>
          </p:cNvPr>
          <p:cNvSpPr/>
          <p:nvPr/>
        </p:nvSpPr>
        <p:spPr bwMode="white">
          <a:xfrm>
            <a:off x="7218985" y="1921297"/>
            <a:ext cx="933024" cy="22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EC5A92-AE4A-BB66-2C1B-A4DA69E93E94}"/>
              </a:ext>
            </a:extLst>
          </p:cNvPr>
          <p:cNvSpPr/>
          <p:nvPr/>
        </p:nvSpPr>
        <p:spPr bwMode="white">
          <a:xfrm>
            <a:off x="5543349" y="2495561"/>
            <a:ext cx="790214" cy="22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E35712C-66D3-F6EA-880E-D520E75E1519}"/>
              </a:ext>
            </a:extLst>
          </p:cNvPr>
          <p:cNvSpPr/>
          <p:nvPr/>
        </p:nvSpPr>
        <p:spPr bwMode="white">
          <a:xfrm>
            <a:off x="7218985" y="2495561"/>
            <a:ext cx="933024" cy="220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4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039F89-1716-D288-4342-93A1BAEB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3" y="529984"/>
            <a:ext cx="11520000" cy="3325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EA53793-9275-FF23-0956-ADAEE73B61FB}"/>
              </a:ext>
            </a:extLst>
          </p:cNvPr>
          <p:cNvSpPr/>
          <p:nvPr/>
        </p:nvSpPr>
        <p:spPr bwMode="white">
          <a:xfrm>
            <a:off x="2926207" y="1806666"/>
            <a:ext cx="3103735" cy="28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BBEAB1-D033-F93A-7399-B0519DB11FB1}"/>
              </a:ext>
            </a:extLst>
          </p:cNvPr>
          <p:cNvSpPr/>
          <p:nvPr/>
        </p:nvSpPr>
        <p:spPr bwMode="white">
          <a:xfrm>
            <a:off x="2354967" y="2368787"/>
            <a:ext cx="4846016" cy="285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C335F179-ED4F-DB8F-8D48-A33602B4AD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68" y="3369172"/>
            <a:ext cx="11520000" cy="2893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4DDB2D-31A6-5C94-9D28-353B360AD7DB}"/>
              </a:ext>
            </a:extLst>
          </p:cNvPr>
          <p:cNvSpPr/>
          <p:nvPr/>
        </p:nvSpPr>
        <p:spPr bwMode="white">
          <a:xfrm>
            <a:off x="3527673" y="4171217"/>
            <a:ext cx="2085024" cy="276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7D880A-9915-B95E-EEDC-9F4A9811AB7D}"/>
              </a:ext>
            </a:extLst>
          </p:cNvPr>
          <p:cNvSpPr/>
          <p:nvPr/>
        </p:nvSpPr>
        <p:spPr bwMode="white">
          <a:xfrm>
            <a:off x="2366153" y="4734558"/>
            <a:ext cx="5293487" cy="2864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68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CBF31E-218D-71BC-213E-4934BCB3CA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412753"/>
            <a:ext cx="11520000" cy="2945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E9D74FF-0FE0-DD21-ABF8-A7E501EE6719}"/>
              </a:ext>
            </a:extLst>
          </p:cNvPr>
          <p:cNvSpPr/>
          <p:nvPr/>
        </p:nvSpPr>
        <p:spPr bwMode="white">
          <a:xfrm>
            <a:off x="2616466" y="2319196"/>
            <a:ext cx="3227504" cy="276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CE9272-F787-D2C4-CE4C-2D5E74B571DF}"/>
              </a:ext>
            </a:extLst>
          </p:cNvPr>
          <p:cNvSpPr/>
          <p:nvPr/>
        </p:nvSpPr>
        <p:spPr bwMode="white">
          <a:xfrm>
            <a:off x="2026185" y="2881596"/>
            <a:ext cx="4846016" cy="28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AEA492FA-48C9-6840-585A-4CC4E7F1AE2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3605300"/>
            <a:ext cx="11520000" cy="317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DA5C87-1EA6-8DD4-F15B-5058CA0B2DC1}"/>
              </a:ext>
            </a:extLst>
          </p:cNvPr>
          <p:cNvSpPr/>
          <p:nvPr/>
        </p:nvSpPr>
        <p:spPr bwMode="white">
          <a:xfrm>
            <a:off x="2016664" y="4767547"/>
            <a:ext cx="3979636" cy="809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9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8B6153-80DD-0B10-0073-34CED68D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518262"/>
            <a:ext cx="11520000" cy="3198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87EE91-1D9A-EBF5-DB3B-36B5A5022D92}"/>
              </a:ext>
            </a:extLst>
          </p:cNvPr>
          <p:cNvSpPr/>
          <p:nvPr/>
        </p:nvSpPr>
        <p:spPr bwMode="white">
          <a:xfrm>
            <a:off x="2372623" y="1702201"/>
            <a:ext cx="2732429" cy="27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52139F-09A9-71C0-7170-3609537ADA82}"/>
              </a:ext>
            </a:extLst>
          </p:cNvPr>
          <p:cNvSpPr/>
          <p:nvPr/>
        </p:nvSpPr>
        <p:spPr bwMode="white">
          <a:xfrm>
            <a:off x="2401185" y="2236883"/>
            <a:ext cx="2494413" cy="27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39D879-E026-F35B-F8E8-1FDA9C96C863}"/>
              </a:ext>
            </a:extLst>
          </p:cNvPr>
          <p:cNvSpPr/>
          <p:nvPr/>
        </p:nvSpPr>
        <p:spPr bwMode="white">
          <a:xfrm>
            <a:off x="2096524" y="2762017"/>
            <a:ext cx="4112925" cy="276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F0597A3-A07F-ECDB-181E-DF46173C89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" y="3340746"/>
            <a:ext cx="11520000" cy="31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2819893-5E5F-8147-25D1-3F036594B49E}"/>
              </a:ext>
            </a:extLst>
          </p:cNvPr>
          <p:cNvSpPr/>
          <p:nvPr/>
        </p:nvSpPr>
        <p:spPr bwMode="white">
          <a:xfrm>
            <a:off x="2087003" y="4514323"/>
            <a:ext cx="2960925" cy="801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25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9BA393-F512-34C7-F6B3-7E2C919D86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9" y="799616"/>
            <a:ext cx="11520000" cy="341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00A0B8F-1A24-37AC-0B0B-4814D8250CF0}"/>
              </a:ext>
            </a:extLst>
          </p:cNvPr>
          <p:cNvSpPr/>
          <p:nvPr/>
        </p:nvSpPr>
        <p:spPr bwMode="white">
          <a:xfrm>
            <a:off x="2651635" y="2364820"/>
            <a:ext cx="3227504" cy="27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288559-D329-AF1B-9BC0-9B4E71E563DD}"/>
              </a:ext>
            </a:extLst>
          </p:cNvPr>
          <p:cNvSpPr/>
          <p:nvPr/>
        </p:nvSpPr>
        <p:spPr bwMode="white">
          <a:xfrm>
            <a:off x="2061354" y="2889736"/>
            <a:ext cx="4884099" cy="27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1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E9C25D-E17A-0A78-45B6-54CAA544F5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746862"/>
            <a:ext cx="11520000" cy="317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B3F406-0365-6F65-350B-2CEADDEDF249}"/>
              </a:ext>
            </a:extLst>
          </p:cNvPr>
          <p:cNvSpPr/>
          <p:nvPr/>
        </p:nvSpPr>
        <p:spPr bwMode="white">
          <a:xfrm>
            <a:off x="2419411" y="2404493"/>
            <a:ext cx="5579107" cy="1343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857E12-8F66-4A4C-CD61-09A809AF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200" y="2533604"/>
            <a:ext cx="5829600" cy="17907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BB57B5-A568-EEBF-B853-694072E9A6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699970"/>
            <a:ext cx="11520000" cy="373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169EAE-59FC-4505-E64B-C30AB212E696}"/>
              </a:ext>
            </a:extLst>
          </p:cNvPr>
          <p:cNvSpPr/>
          <p:nvPr/>
        </p:nvSpPr>
        <p:spPr bwMode="white">
          <a:xfrm>
            <a:off x="3172288" y="1424155"/>
            <a:ext cx="495074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9355E72-9F02-0608-F775-3C19017E556C}"/>
              </a:ext>
            </a:extLst>
          </p:cNvPr>
          <p:cNvSpPr/>
          <p:nvPr/>
        </p:nvSpPr>
        <p:spPr bwMode="white">
          <a:xfrm>
            <a:off x="7999263" y="1424155"/>
            <a:ext cx="771173" cy="209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0AFFF8E-9899-7596-A570-028D3B767676}"/>
              </a:ext>
            </a:extLst>
          </p:cNvPr>
          <p:cNvSpPr/>
          <p:nvPr/>
        </p:nvSpPr>
        <p:spPr bwMode="white">
          <a:xfrm>
            <a:off x="5542933" y="1852949"/>
            <a:ext cx="266578" cy="66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C4C787A-558E-E37F-7F37-5C1EB3FBE363}"/>
              </a:ext>
            </a:extLst>
          </p:cNvPr>
          <p:cNvSpPr/>
          <p:nvPr/>
        </p:nvSpPr>
        <p:spPr bwMode="white">
          <a:xfrm>
            <a:off x="5209709" y="1967294"/>
            <a:ext cx="63788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9DEAC9E-4B23-B365-63D6-9FC82DF5375B}"/>
              </a:ext>
            </a:extLst>
          </p:cNvPr>
          <p:cNvSpPr/>
          <p:nvPr/>
        </p:nvSpPr>
        <p:spPr bwMode="white">
          <a:xfrm>
            <a:off x="8922767" y="1967294"/>
            <a:ext cx="63788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E90CA5-3416-7536-F99D-64B7255F7915}"/>
              </a:ext>
            </a:extLst>
          </p:cNvPr>
          <p:cNvSpPr/>
          <p:nvPr/>
        </p:nvSpPr>
        <p:spPr bwMode="white">
          <a:xfrm>
            <a:off x="2001247" y="2519962"/>
            <a:ext cx="780694" cy="219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2D9FB3C-B954-38E6-2599-D535813179B2}"/>
              </a:ext>
            </a:extLst>
          </p:cNvPr>
          <p:cNvSpPr/>
          <p:nvPr/>
        </p:nvSpPr>
        <p:spPr bwMode="white">
          <a:xfrm>
            <a:off x="2717332" y="3899717"/>
            <a:ext cx="321143" cy="27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F209627-CE04-E274-235E-DC6753D1F45B}"/>
              </a:ext>
            </a:extLst>
          </p:cNvPr>
          <p:cNvSpPr/>
          <p:nvPr/>
        </p:nvSpPr>
        <p:spPr bwMode="white">
          <a:xfrm>
            <a:off x="5982209" y="3899717"/>
            <a:ext cx="321143" cy="27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DD018EA-4237-C448-89CA-E3944CB7BECA}"/>
              </a:ext>
            </a:extLst>
          </p:cNvPr>
          <p:cNvSpPr/>
          <p:nvPr/>
        </p:nvSpPr>
        <p:spPr bwMode="white">
          <a:xfrm>
            <a:off x="9241709" y="3899717"/>
            <a:ext cx="321143" cy="275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7F7DC7-7297-8186-D0B5-E8820633BD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4" y="987184"/>
            <a:ext cx="11520000" cy="32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4F9D3E8-C464-7855-7C6D-C9391474F6B8}"/>
              </a:ext>
            </a:extLst>
          </p:cNvPr>
          <p:cNvSpPr/>
          <p:nvPr/>
        </p:nvSpPr>
        <p:spPr bwMode="white">
          <a:xfrm>
            <a:off x="4763834" y="779585"/>
            <a:ext cx="809256" cy="532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77F1C4-6847-8079-BAEE-CC35DB2514AC}"/>
              </a:ext>
            </a:extLst>
          </p:cNvPr>
          <p:cNvSpPr/>
          <p:nvPr/>
        </p:nvSpPr>
        <p:spPr bwMode="white">
          <a:xfrm>
            <a:off x="8419768" y="1101681"/>
            <a:ext cx="780694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C930C6-8660-23F6-00A9-679B64020D90}"/>
              </a:ext>
            </a:extLst>
          </p:cNvPr>
          <p:cNvSpPr/>
          <p:nvPr/>
        </p:nvSpPr>
        <p:spPr bwMode="white">
          <a:xfrm>
            <a:off x="5992000" y="2637859"/>
            <a:ext cx="266578" cy="66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0B0DDE5-710A-8E9D-3F7E-E6FBAD7C8EC7}"/>
              </a:ext>
            </a:extLst>
          </p:cNvPr>
          <p:cNvSpPr/>
          <p:nvPr/>
        </p:nvSpPr>
        <p:spPr bwMode="white">
          <a:xfrm>
            <a:off x="1422082" y="2761899"/>
            <a:ext cx="790214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075CDB1-29DA-1120-C716-7AAE884AAFA9}"/>
              </a:ext>
            </a:extLst>
          </p:cNvPr>
          <p:cNvSpPr/>
          <p:nvPr/>
        </p:nvSpPr>
        <p:spPr bwMode="white">
          <a:xfrm>
            <a:off x="3449983" y="2584938"/>
            <a:ext cx="809256" cy="38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BF1D708-5317-0008-7B7B-8875E66CCD4A}"/>
              </a:ext>
            </a:extLst>
          </p:cNvPr>
          <p:cNvSpPr/>
          <p:nvPr/>
        </p:nvSpPr>
        <p:spPr bwMode="white">
          <a:xfrm>
            <a:off x="5487405" y="2761899"/>
            <a:ext cx="809256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6D1D168-BA7C-9A0B-49DB-0CD18C5E31E1}"/>
              </a:ext>
            </a:extLst>
          </p:cNvPr>
          <p:cNvSpPr/>
          <p:nvPr/>
        </p:nvSpPr>
        <p:spPr bwMode="white">
          <a:xfrm>
            <a:off x="7524826" y="2637859"/>
            <a:ext cx="809256" cy="333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B683811-56B6-4D06-719A-CD783DB1C207}"/>
              </a:ext>
            </a:extLst>
          </p:cNvPr>
          <p:cNvSpPr/>
          <p:nvPr/>
        </p:nvSpPr>
        <p:spPr bwMode="white">
          <a:xfrm>
            <a:off x="9638413" y="2584938"/>
            <a:ext cx="666446" cy="386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DF6A218-AA41-67B4-4356-E29C2E5BE31E}"/>
              </a:ext>
            </a:extLst>
          </p:cNvPr>
          <p:cNvSpPr/>
          <p:nvPr/>
        </p:nvSpPr>
        <p:spPr bwMode="white">
          <a:xfrm>
            <a:off x="1355438" y="3859169"/>
            <a:ext cx="637884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7C9361C-838D-8F7B-4886-F45D63B957E6}"/>
              </a:ext>
            </a:extLst>
          </p:cNvPr>
          <p:cNvSpPr/>
          <p:nvPr/>
        </p:nvSpPr>
        <p:spPr bwMode="white">
          <a:xfrm>
            <a:off x="7058314" y="3859169"/>
            <a:ext cx="618842" cy="2194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F16D39-45E8-8E34-8BBE-527194DFDE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" y="975462"/>
            <a:ext cx="11520000" cy="273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67FE612-3862-94B3-302A-CCA15577D484}"/>
              </a:ext>
            </a:extLst>
          </p:cNvPr>
          <p:cNvSpPr/>
          <p:nvPr/>
        </p:nvSpPr>
        <p:spPr bwMode="white">
          <a:xfrm>
            <a:off x="2856719" y="1682249"/>
            <a:ext cx="618842" cy="21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219ACF-2E1F-2D39-8848-7471428D3559}"/>
              </a:ext>
            </a:extLst>
          </p:cNvPr>
          <p:cNvSpPr/>
          <p:nvPr/>
        </p:nvSpPr>
        <p:spPr bwMode="white">
          <a:xfrm>
            <a:off x="7664653" y="1682249"/>
            <a:ext cx="628363" cy="21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398B7FC-E305-99D3-8815-BF1C63845F0B}"/>
              </a:ext>
            </a:extLst>
          </p:cNvPr>
          <p:cNvSpPr/>
          <p:nvPr/>
        </p:nvSpPr>
        <p:spPr bwMode="white">
          <a:xfrm>
            <a:off x="2990008" y="2236217"/>
            <a:ext cx="628363" cy="21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7551E6-532A-BE54-A37E-FEA540F5DC27}"/>
              </a:ext>
            </a:extLst>
          </p:cNvPr>
          <p:cNvSpPr/>
          <p:nvPr/>
        </p:nvSpPr>
        <p:spPr bwMode="white">
          <a:xfrm>
            <a:off x="7426637" y="2236217"/>
            <a:ext cx="790214" cy="219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4365D10-1453-131F-A24A-319973B08329}"/>
              </a:ext>
            </a:extLst>
          </p:cNvPr>
          <p:cNvSpPr/>
          <p:nvPr/>
        </p:nvSpPr>
        <p:spPr bwMode="white">
          <a:xfrm>
            <a:off x="7588488" y="2790185"/>
            <a:ext cx="333223" cy="21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A05349-FC4B-EB2B-C7FB-44CD94E3C6E6}"/>
              </a:ext>
            </a:extLst>
          </p:cNvPr>
          <p:cNvSpPr/>
          <p:nvPr/>
        </p:nvSpPr>
        <p:spPr bwMode="white">
          <a:xfrm>
            <a:off x="6636422" y="3344153"/>
            <a:ext cx="199933" cy="210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7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6E16C1-D54E-A6F4-E51A-42DC04DA862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623769"/>
            <a:ext cx="11520000" cy="3272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914F9E8-8953-5DD7-C2A2-F9593C0E0A45}"/>
              </a:ext>
            </a:extLst>
          </p:cNvPr>
          <p:cNvSpPr/>
          <p:nvPr/>
        </p:nvSpPr>
        <p:spPr bwMode="white">
          <a:xfrm>
            <a:off x="11103867" y="1368004"/>
            <a:ext cx="257057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D4275D-3251-AA95-72C0-F927C060CD61}"/>
              </a:ext>
            </a:extLst>
          </p:cNvPr>
          <p:cNvSpPr/>
          <p:nvPr/>
        </p:nvSpPr>
        <p:spPr bwMode="white">
          <a:xfrm>
            <a:off x="11103867" y="1921410"/>
            <a:ext cx="257057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A2F8B4-CCA7-018C-CFDA-90BF49713752}"/>
              </a:ext>
            </a:extLst>
          </p:cNvPr>
          <p:cNvSpPr/>
          <p:nvPr/>
        </p:nvSpPr>
        <p:spPr bwMode="white">
          <a:xfrm>
            <a:off x="11103867" y="2465274"/>
            <a:ext cx="257057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6A9BF3-53C3-7A4C-6C9E-7A8DB3C22018}"/>
              </a:ext>
            </a:extLst>
          </p:cNvPr>
          <p:cNvSpPr/>
          <p:nvPr/>
        </p:nvSpPr>
        <p:spPr bwMode="white">
          <a:xfrm>
            <a:off x="11065785" y="2999597"/>
            <a:ext cx="295140" cy="267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9F16D23-5A71-168C-7456-07E587BA75E7}"/>
              </a:ext>
            </a:extLst>
          </p:cNvPr>
          <p:cNvSpPr/>
          <p:nvPr/>
        </p:nvSpPr>
        <p:spPr bwMode="white">
          <a:xfrm>
            <a:off x="11103867" y="3581627"/>
            <a:ext cx="257057" cy="20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80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4CD445-8F70-10BB-E977-D76EA931B5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31" y="354139"/>
            <a:ext cx="11520000" cy="2657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4CDCA73-DE5A-D376-F24A-817B89DB5670}"/>
              </a:ext>
            </a:extLst>
          </p:cNvPr>
          <p:cNvSpPr/>
          <p:nvPr/>
        </p:nvSpPr>
        <p:spPr bwMode="white">
          <a:xfrm>
            <a:off x="5989763" y="1001834"/>
            <a:ext cx="218975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3AD7E5-67CB-3B3C-EA1E-E3CE0F4EFDC6}"/>
              </a:ext>
            </a:extLst>
          </p:cNvPr>
          <p:cNvSpPr/>
          <p:nvPr/>
        </p:nvSpPr>
        <p:spPr bwMode="white">
          <a:xfrm>
            <a:off x="5094821" y="2125775"/>
            <a:ext cx="257057" cy="219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45FA3D8-675A-DCA7-696F-A184887C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7" y="3057958"/>
            <a:ext cx="11520000" cy="34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E87D23-14E9-521A-8F85-28E0E9F232D6}"/>
              </a:ext>
            </a:extLst>
          </p:cNvPr>
          <p:cNvSpPr/>
          <p:nvPr/>
        </p:nvSpPr>
        <p:spPr bwMode="white">
          <a:xfrm>
            <a:off x="7136820" y="3296442"/>
            <a:ext cx="228495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31DE82B-3DBA-A5EA-D801-81E858454BFB}"/>
              </a:ext>
            </a:extLst>
          </p:cNvPr>
          <p:cNvSpPr/>
          <p:nvPr/>
        </p:nvSpPr>
        <p:spPr bwMode="white">
          <a:xfrm>
            <a:off x="10535696" y="4412551"/>
            <a:ext cx="266578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18E9E4-BB69-D1C7-75E6-97537FC7F016}"/>
              </a:ext>
            </a:extLst>
          </p:cNvPr>
          <p:cNvSpPr/>
          <p:nvPr/>
        </p:nvSpPr>
        <p:spPr bwMode="white">
          <a:xfrm>
            <a:off x="7584291" y="5538200"/>
            <a:ext cx="218975" cy="219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9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9B5E65-0DF0-09C2-E74E-53493767D7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85" y="887539"/>
            <a:ext cx="11520000" cy="2234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B672B78-E870-6F3A-0A20-172437F20B2F}"/>
              </a:ext>
            </a:extLst>
          </p:cNvPr>
          <p:cNvSpPr/>
          <p:nvPr/>
        </p:nvSpPr>
        <p:spPr bwMode="white">
          <a:xfrm>
            <a:off x="2957718" y="2176490"/>
            <a:ext cx="342743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E7FD8-71D3-BCB7-450F-D2A86A296743}"/>
              </a:ext>
            </a:extLst>
          </p:cNvPr>
          <p:cNvSpPr/>
          <p:nvPr/>
        </p:nvSpPr>
        <p:spPr bwMode="white">
          <a:xfrm>
            <a:off x="5433090" y="2176490"/>
            <a:ext cx="495074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53193E6-81D1-0EB2-B12E-A8DE99C0ACCB}"/>
              </a:ext>
            </a:extLst>
          </p:cNvPr>
          <p:cNvSpPr/>
          <p:nvPr/>
        </p:nvSpPr>
        <p:spPr bwMode="white">
          <a:xfrm>
            <a:off x="7908462" y="2176490"/>
            <a:ext cx="647404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3EDDCD4-3595-B3B5-7D97-CEDE2E1F6E4F}"/>
              </a:ext>
            </a:extLst>
          </p:cNvPr>
          <p:cNvSpPr/>
          <p:nvPr/>
        </p:nvSpPr>
        <p:spPr bwMode="white">
          <a:xfrm>
            <a:off x="10707537" y="2176490"/>
            <a:ext cx="476033" cy="219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0504C4-CCD3-34E0-1B77-C9AF62F7C543}"/>
              </a:ext>
            </a:extLst>
          </p:cNvPr>
          <p:cNvSpPr/>
          <p:nvPr/>
        </p:nvSpPr>
        <p:spPr bwMode="white">
          <a:xfrm>
            <a:off x="2519768" y="2739809"/>
            <a:ext cx="199933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3C310B-0BC4-A137-3325-00B64EF5D7C1}"/>
              </a:ext>
            </a:extLst>
          </p:cNvPr>
          <p:cNvSpPr/>
          <p:nvPr/>
        </p:nvSpPr>
        <p:spPr bwMode="white">
          <a:xfrm>
            <a:off x="5728231" y="2739809"/>
            <a:ext cx="342743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0135E3A-ADF2-E172-D28E-CEAF6A957BAB}"/>
              </a:ext>
            </a:extLst>
          </p:cNvPr>
          <p:cNvSpPr/>
          <p:nvPr/>
        </p:nvSpPr>
        <p:spPr bwMode="white">
          <a:xfrm>
            <a:off x="8203603" y="2739809"/>
            <a:ext cx="456991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8C74414-7CD9-7B87-CB15-F68B4C0AB529}"/>
              </a:ext>
            </a:extLst>
          </p:cNvPr>
          <p:cNvSpPr/>
          <p:nvPr/>
        </p:nvSpPr>
        <p:spPr bwMode="white">
          <a:xfrm>
            <a:off x="10707537" y="2739809"/>
            <a:ext cx="618842" cy="210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64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65A559-2716-F0B5-90BC-17D1F371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87892"/>
            <a:ext cx="11520000" cy="3975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DF1BC48-33AE-A6CF-ED40-31079FE7CB0D}"/>
              </a:ext>
            </a:extLst>
          </p:cNvPr>
          <p:cNvSpPr/>
          <p:nvPr/>
        </p:nvSpPr>
        <p:spPr bwMode="white">
          <a:xfrm>
            <a:off x="2242909" y="1521935"/>
            <a:ext cx="723570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D965E8-2DC7-4FCC-4279-391F22D738E0}"/>
              </a:ext>
            </a:extLst>
          </p:cNvPr>
          <p:cNvSpPr/>
          <p:nvPr/>
        </p:nvSpPr>
        <p:spPr bwMode="white">
          <a:xfrm>
            <a:off x="5879801" y="1521935"/>
            <a:ext cx="552198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7AA178-EC92-DD87-B259-B61FBFCF53A1}"/>
              </a:ext>
            </a:extLst>
          </p:cNvPr>
          <p:cNvSpPr/>
          <p:nvPr/>
        </p:nvSpPr>
        <p:spPr bwMode="white">
          <a:xfrm>
            <a:off x="9240595" y="1521935"/>
            <a:ext cx="885421" cy="219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D602D1B-409E-3EAE-403B-203D1D203CB8}"/>
              </a:ext>
            </a:extLst>
          </p:cNvPr>
          <p:cNvSpPr/>
          <p:nvPr/>
        </p:nvSpPr>
        <p:spPr bwMode="white">
          <a:xfrm>
            <a:off x="994400" y="1967412"/>
            <a:ext cx="1907061" cy="235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1357A174-6FD7-E261-441E-136DCF03102F}"/>
              </a:ext>
            </a:extLst>
          </p:cNvPr>
          <p:cNvSpPr/>
          <p:nvPr/>
        </p:nvSpPr>
        <p:spPr bwMode="white">
          <a:xfrm>
            <a:off x="4466323" y="1967412"/>
            <a:ext cx="1907061" cy="235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51567DF5-FFDB-7C16-96D4-6B9769FE6B23}"/>
              </a:ext>
            </a:extLst>
          </p:cNvPr>
          <p:cNvSpPr/>
          <p:nvPr/>
        </p:nvSpPr>
        <p:spPr bwMode="white">
          <a:xfrm>
            <a:off x="7571046" y="1967412"/>
            <a:ext cx="3626554" cy="2358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49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5</cp:revision>
  <dcterms:created xsi:type="dcterms:W3CDTF">2023-07-20T00:26:43Z</dcterms:created>
  <dcterms:modified xsi:type="dcterms:W3CDTF">2023-07-26T16:54:00Z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