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5" r:id="rId13"/>
    <p:sldId id="264" r:id="rId14"/>
    <p:sldId id="263" r:id="rId15"/>
    <p:sldId id="262" r:id="rId16"/>
    <p:sldId id="261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2C7821-17DE-D2E0-5AC9-E621FAB5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488954"/>
            <a:ext cx="11520000" cy="511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975C9B-9780-E446-8DC4-002F2553F220}"/>
              </a:ext>
            </a:extLst>
          </p:cNvPr>
          <p:cNvSpPr/>
          <p:nvPr/>
        </p:nvSpPr>
        <p:spPr bwMode="white">
          <a:xfrm>
            <a:off x="1788133" y="1823397"/>
            <a:ext cx="199933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BEE1BA-E52C-8C1B-1042-A60A13793886}"/>
              </a:ext>
            </a:extLst>
          </p:cNvPr>
          <p:cNvSpPr/>
          <p:nvPr/>
        </p:nvSpPr>
        <p:spPr bwMode="white">
          <a:xfrm>
            <a:off x="2368894" y="1823397"/>
            <a:ext cx="199933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8C1214-E983-C4DE-4BFD-88A59DB8C623}"/>
              </a:ext>
            </a:extLst>
          </p:cNvPr>
          <p:cNvSpPr/>
          <p:nvPr/>
        </p:nvSpPr>
        <p:spPr bwMode="white">
          <a:xfrm>
            <a:off x="4749059" y="1823397"/>
            <a:ext cx="209454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A3DB9C-1A8E-1CB5-0EA1-A0EA20CD7217}"/>
              </a:ext>
            </a:extLst>
          </p:cNvPr>
          <p:cNvSpPr/>
          <p:nvPr/>
        </p:nvSpPr>
        <p:spPr bwMode="white">
          <a:xfrm>
            <a:off x="5339340" y="1823397"/>
            <a:ext cx="199933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128663-BC86-3355-C630-2F89538489BC}"/>
              </a:ext>
            </a:extLst>
          </p:cNvPr>
          <p:cNvSpPr/>
          <p:nvPr/>
        </p:nvSpPr>
        <p:spPr bwMode="white">
          <a:xfrm>
            <a:off x="1778613" y="2395302"/>
            <a:ext cx="209454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8645D8-29D9-4843-9E81-D056D67B0B8F}"/>
              </a:ext>
            </a:extLst>
          </p:cNvPr>
          <p:cNvSpPr/>
          <p:nvPr/>
        </p:nvSpPr>
        <p:spPr bwMode="white">
          <a:xfrm>
            <a:off x="2359373" y="2395302"/>
            <a:ext cx="218975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9248142-97C9-6869-0839-4BF037582360}"/>
              </a:ext>
            </a:extLst>
          </p:cNvPr>
          <p:cNvSpPr/>
          <p:nvPr/>
        </p:nvSpPr>
        <p:spPr bwMode="white">
          <a:xfrm>
            <a:off x="4777621" y="2395302"/>
            <a:ext cx="199933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2E75714-22C0-EFD9-162A-F0C201FC541C}"/>
              </a:ext>
            </a:extLst>
          </p:cNvPr>
          <p:cNvSpPr/>
          <p:nvPr/>
        </p:nvSpPr>
        <p:spPr bwMode="white">
          <a:xfrm>
            <a:off x="5348861" y="2395302"/>
            <a:ext cx="218975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DC194F8-281B-A5FE-28D7-CE88168CD98F}"/>
              </a:ext>
            </a:extLst>
          </p:cNvPr>
          <p:cNvSpPr/>
          <p:nvPr/>
        </p:nvSpPr>
        <p:spPr bwMode="white">
          <a:xfrm>
            <a:off x="1788133" y="4711515"/>
            <a:ext cx="199933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D6B0348-EDA6-DE08-8C38-837CC3D2C598}"/>
              </a:ext>
            </a:extLst>
          </p:cNvPr>
          <p:cNvSpPr/>
          <p:nvPr/>
        </p:nvSpPr>
        <p:spPr bwMode="white">
          <a:xfrm>
            <a:off x="2368894" y="4711515"/>
            <a:ext cx="199933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1A35EBE-1D76-8629-C250-602BF6FA5586}"/>
              </a:ext>
            </a:extLst>
          </p:cNvPr>
          <p:cNvSpPr/>
          <p:nvPr/>
        </p:nvSpPr>
        <p:spPr bwMode="white">
          <a:xfrm>
            <a:off x="4844266" y="4711515"/>
            <a:ext cx="209454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8259C43-8EC1-90AE-EEA0-EE1808287F12}"/>
              </a:ext>
            </a:extLst>
          </p:cNvPr>
          <p:cNvSpPr/>
          <p:nvPr/>
        </p:nvSpPr>
        <p:spPr bwMode="white">
          <a:xfrm>
            <a:off x="5434547" y="4711515"/>
            <a:ext cx="199933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FC2D33B-6059-2F76-3215-3F71CF6C53C7}"/>
              </a:ext>
            </a:extLst>
          </p:cNvPr>
          <p:cNvSpPr/>
          <p:nvPr/>
        </p:nvSpPr>
        <p:spPr bwMode="white">
          <a:xfrm>
            <a:off x="1778613" y="5292951"/>
            <a:ext cx="209454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7903F15-E96E-819D-4FB5-C117746BC56D}"/>
              </a:ext>
            </a:extLst>
          </p:cNvPr>
          <p:cNvSpPr/>
          <p:nvPr/>
        </p:nvSpPr>
        <p:spPr bwMode="white">
          <a:xfrm>
            <a:off x="2368894" y="5292951"/>
            <a:ext cx="199933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0F89EAB-7A0D-3428-AA36-E777A9D9B89D}"/>
              </a:ext>
            </a:extLst>
          </p:cNvPr>
          <p:cNvSpPr/>
          <p:nvPr/>
        </p:nvSpPr>
        <p:spPr bwMode="white">
          <a:xfrm>
            <a:off x="4872828" y="5292951"/>
            <a:ext cx="209454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AE024567-14F8-E15A-5C6D-B6CB7A34EFFF}"/>
              </a:ext>
            </a:extLst>
          </p:cNvPr>
          <p:cNvSpPr/>
          <p:nvPr/>
        </p:nvSpPr>
        <p:spPr bwMode="white">
          <a:xfrm>
            <a:off x="5453588" y="5292951"/>
            <a:ext cx="199933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563073A-3556-13DE-F04D-A7868D8C3227}"/>
              </a:ext>
            </a:extLst>
          </p:cNvPr>
          <p:cNvSpPr/>
          <p:nvPr/>
        </p:nvSpPr>
        <p:spPr bwMode="white">
          <a:xfrm>
            <a:off x="8927123" y="1718547"/>
            <a:ext cx="2356339" cy="1364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300F81-3996-A46C-B710-4FB16EA3ED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0"/>
            <a:ext cx="11520000" cy="486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EA590F-B664-8E56-EB9A-2F4177A151CC}"/>
              </a:ext>
            </a:extLst>
          </p:cNvPr>
          <p:cNvSpPr/>
          <p:nvPr/>
        </p:nvSpPr>
        <p:spPr bwMode="white">
          <a:xfrm>
            <a:off x="6315563" y="1618644"/>
            <a:ext cx="1104396" cy="24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0B6A08-DB78-8347-C063-DD5465C1EB04}"/>
              </a:ext>
            </a:extLst>
          </p:cNvPr>
          <p:cNvSpPr/>
          <p:nvPr/>
        </p:nvSpPr>
        <p:spPr bwMode="white">
          <a:xfrm>
            <a:off x="6534539" y="1894766"/>
            <a:ext cx="152330" cy="95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EF19A0-4353-D7C5-21BF-33BC00646814}"/>
              </a:ext>
            </a:extLst>
          </p:cNvPr>
          <p:cNvSpPr/>
          <p:nvPr/>
        </p:nvSpPr>
        <p:spPr bwMode="white">
          <a:xfrm>
            <a:off x="2354968" y="4551247"/>
            <a:ext cx="1342413" cy="276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E89F88-4B7D-973F-328D-E41F9B9A7F9E}"/>
              </a:ext>
            </a:extLst>
          </p:cNvPr>
          <p:cNvSpPr/>
          <p:nvPr/>
        </p:nvSpPr>
        <p:spPr bwMode="white">
          <a:xfrm>
            <a:off x="4249580" y="4541725"/>
            <a:ext cx="1637553" cy="28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91CE19-0BBB-F09F-A4D4-1D271242A34F}"/>
              </a:ext>
            </a:extLst>
          </p:cNvPr>
          <p:cNvSpPr/>
          <p:nvPr/>
        </p:nvSpPr>
        <p:spPr bwMode="white">
          <a:xfrm>
            <a:off x="6439332" y="4541725"/>
            <a:ext cx="1637553" cy="28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AD12F1-F020-572A-B447-5219EE9BABE9}"/>
              </a:ext>
            </a:extLst>
          </p:cNvPr>
          <p:cNvSpPr/>
          <p:nvPr/>
        </p:nvSpPr>
        <p:spPr bwMode="white">
          <a:xfrm>
            <a:off x="8629084" y="4541725"/>
            <a:ext cx="1628033" cy="28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ACD28DC-4F85-FF1C-1C14-E9DE53578F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9" y="4827368"/>
            <a:ext cx="11520000" cy="244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3A0446-1FAD-4ABB-72C7-85BE8E8B3954}"/>
              </a:ext>
            </a:extLst>
          </p:cNvPr>
          <p:cNvSpPr/>
          <p:nvPr/>
        </p:nvSpPr>
        <p:spPr bwMode="white">
          <a:xfrm>
            <a:off x="2288324" y="6459640"/>
            <a:ext cx="6388363" cy="286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3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5C71F2-B2F3-B089-56E1-3E22305F54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6" y="383446"/>
            <a:ext cx="11132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76A075-1FEC-8129-26FE-EAF97A3BAFA8}"/>
              </a:ext>
            </a:extLst>
          </p:cNvPr>
          <p:cNvSpPr/>
          <p:nvPr/>
        </p:nvSpPr>
        <p:spPr bwMode="white">
          <a:xfrm>
            <a:off x="5364243" y="2941401"/>
            <a:ext cx="193201" cy="20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224CA3-6794-21D8-6427-4AFEFC564310}"/>
              </a:ext>
            </a:extLst>
          </p:cNvPr>
          <p:cNvSpPr/>
          <p:nvPr/>
        </p:nvSpPr>
        <p:spPr bwMode="white">
          <a:xfrm>
            <a:off x="5953047" y="2941401"/>
            <a:ext cx="202401" cy="20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F31E0F-B9C2-AF78-0CDD-6C572DC2DF1A}"/>
              </a:ext>
            </a:extLst>
          </p:cNvPr>
          <p:cNvSpPr/>
          <p:nvPr/>
        </p:nvSpPr>
        <p:spPr bwMode="white">
          <a:xfrm>
            <a:off x="8943064" y="3143830"/>
            <a:ext cx="791203" cy="34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1D7679-43BC-2931-623E-BB7EF6E0894C}"/>
              </a:ext>
            </a:extLst>
          </p:cNvPr>
          <p:cNvSpPr/>
          <p:nvPr/>
        </p:nvSpPr>
        <p:spPr bwMode="white">
          <a:xfrm>
            <a:off x="3965835" y="3383062"/>
            <a:ext cx="322001" cy="27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24AF96-32A8-A0BD-D910-EFC01FBB1581}"/>
              </a:ext>
            </a:extLst>
          </p:cNvPr>
          <p:cNvSpPr/>
          <p:nvPr/>
        </p:nvSpPr>
        <p:spPr bwMode="white">
          <a:xfrm>
            <a:off x="4922641" y="3410666"/>
            <a:ext cx="478402" cy="211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7D7F46C-9498-A425-D5B3-220C02DB096C}"/>
              </a:ext>
            </a:extLst>
          </p:cNvPr>
          <p:cNvSpPr/>
          <p:nvPr/>
        </p:nvSpPr>
        <p:spPr bwMode="white">
          <a:xfrm>
            <a:off x="2033824" y="3861529"/>
            <a:ext cx="312801" cy="26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DF37FAE-4F3B-5CF3-0841-35C9F20199EB}"/>
              </a:ext>
            </a:extLst>
          </p:cNvPr>
          <p:cNvSpPr/>
          <p:nvPr/>
        </p:nvSpPr>
        <p:spPr bwMode="white">
          <a:xfrm>
            <a:off x="2935429" y="3879931"/>
            <a:ext cx="478402" cy="211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B296EF9-EA80-69C0-3B40-6E1B1287AEAB}"/>
              </a:ext>
            </a:extLst>
          </p:cNvPr>
          <p:cNvSpPr/>
          <p:nvPr/>
        </p:nvSpPr>
        <p:spPr bwMode="white">
          <a:xfrm>
            <a:off x="2319026" y="4358398"/>
            <a:ext cx="211601" cy="20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5BF10CF-7D50-45F0-6282-FC85E11BAEE9}"/>
              </a:ext>
            </a:extLst>
          </p:cNvPr>
          <p:cNvSpPr/>
          <p:nvPr/>
        </p:nvSpPr>
        <p:spPr bwMode="white">
          <a:xfrm>
            <a:off x="2889429" y="4358398"/>
            <a:ext cx="202401" cy="20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83DBA1D-F03D-914C-15AD-02EF826F2E7A}"/>
              </a:ext>
            </a:extLst>
          </p:cNvPr>
          <p:cNvSpPr/>
          <p:nvPr/>
        </p:nvSpPr>
        <p:spPr bwMode="white">
          <a:xfrm>
            <a:off x="6137048" y="4330794"/>
            <a:ext cx="322001" cy="26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C5F56C3-F299-89F7-6031-8E82B4D04EFD}"/>
              </a:ext>
            </a:extLst>
          </p:cNvPr>
          <p:cNvSpPr/>
          <p:nvPr/>
        </p:nvSpPr>
        <p:spPr bwMode="white">
          <a:xfrm>
            <a:off x="2089024" y="4827663"/>
            <a:ext cx="478402" cy="211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43193E8-D3E9-B24E-D5BD-BEB9944506C8}"/>
              </a:ext>
            </a:extLst>
          </p:cNvPr>
          <p:cNvSpPr/>
          <p:nvPr/>
        </p:nvSpPr>
        <p:spPr bwMode="white">
          <a:xfrm>
            <a:off x="4177436" y="4809260"/>
            <a:ext cx="322001" cy="25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54F8142-130A-D2EA-CDA5-4DCF8245A30B}"/>
              </a:ext>
            </a:extLst>
          </p:cNvPr>
          <p:cNvSpPr/>
          <p:nvPr/>
        </p:nvSpPr>
        <p:spPr bwMode="white">
          <a:xfrm>
            <a:off x="5152642" y="4827663"/>
            <a:ext cx="478402" cy="211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07D6BDA-0962-2DDF-ACE2-1ADE4BC0A4CF}"/>
              </a:ext>
            </a:extLst>
          </p:cNvPr>
          <p:cNvSpPr/>
          <p:nvPr/>
        </p:nvSpPr>
        <p:spPr bwMode="white">
          <a:xfrm>
            <a:off x="3781834" y="5269324"/>
            <a:ext cx="322001" cy="27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57D3252-F829-A1C2-B950-8718CB7FAB77}"/>
              </a:ext>
            </a:extLst>
          </p:cNvPr>
          <p:cNvSpPr/>
          <p:nvPr/>
        </p:nvSpPr>
        <p:spPr bwMode="white">
          <a:xfrm>
            <a:off x="4738640" y="5306129"/>
            <a:ext cx="487602" cy="20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2360BDF1-CF10-1B10-25F9-D0CACB4EDCEE}"/>
              </a:ext>
            </a:extLst>
          </p:cNvPr>
          <p:cNvSpPr/>
          <p:nvPr/>
        </p:nvSpPr>
        <p:spPr bwMode="white">
          <a:xfrm>
            <a:off x="6854652" y="5278525"/>
            <a:ext cx="312801" cy="26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BCE216B-C72B-A7BF-1556-0E428983BC00}"/>
              </a:ext>
            </a:extLst>
          </p:cNvPr>
          <p:cNvSpPr/>
          <p:nvPr/>
        </p:nvSpPr>
        <p:spPr bwMode="white">
          <a:xfrm>
            <a:off x="7793057" y="5306129"/>
            <a:ext cx="478402" cy="20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C151936-DF82-A102-B9FB-C5C57327F0BF}"/>
              </a:ext>
            </a:extLst>
          </p:cNvPr>
          <p:cNvSpPr/>
          <p:nvPr/>
        </p:nvSpPr>
        <p:spPr bwMode="white">
          <a:xfrm>
            <a:off x="2015424" y="5775394"/>
            <a:ext cx="202401" cy="20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21F1B6B5-428D-1C2F-37F9-932CB7C0DF55}"/>
              </a:ext>
            </a:extLst>
          </p:cNvPr>
          <p:cNvSpPr/>
          <p:nvPr/>
        </p:nvSpPr>
        <p:spPr bwMode="white">
          <a:xfrm>
            <a:off x="2576627" y="5775394"/>
            <a:ext cx="211601" cy="20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9F35A0F-EF49-90C4-0117-FDB2CA49EC59}"/>
              </a:ext>
            </a:extLst>
          </p:cNvPr>
          <p:cNvSpPr/>
          <p:nvPr/>
        </p:nvSpPr>
        <p:spPr bwMode="white">
          <a:xfrm>
            <a:off x="9992279" y="3511881"/>
            <a:ext cx="791203" cy="349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1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1B7716-DBEF-B7D2-CBD6-8759A54EE0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6" y="869954"/>
            <a:ext cx="11520000" cy="238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D57860-B947-E296-1EBC-1FE1EF2F2BAE}"/>
              </a:ext>
            </a:extLst>
          </p:cNvPr>
          <p:cNvSpPr/>
          <p:nvPr/>
        </p:nvSpPr>
        <p:spPr bwMode="white">
          <a:xfrm>
            <a:off x="2344875" y="2871292"/>
            <a:ext cx="4684165" cy="285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D40C0F-5B0F-DED2-D82E-955DE6E4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3" y="549000"/>
            <a:ext cx="114938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45AFAC-0B93-3A8F-F17C-F37C169FE768}"/>
              </a:ext>
            </a:extLst>
          </p:cNvPr>
          <p:cNvSpPr/>
          <p:nvPr/>
        </p:nvSpPr>
        <p:spPr bwMode="white">
          <a:xfrm>
            <a:off x="8896046" y="1299891"/>
            <a:ext cx="940407" cy="332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DCDFF2-7871-52D7-A600-1F912C951062}"/>
              </a:ext>
            </a:extLst>
          </p:cNvPr>
          <p:cNvSpPr/>
          <p:nvPr/>
        </p:nvSpPr>
        <p:spPr bwMode="white">
          <a:xfrm>
            <a:off x="6701761" y="2411970"/>
            <a:ext cx="151985" cy="85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BE936B-8DD2-75DB-242F-0EF682A4FB38}"/>
              </a:ext>
            </a:extLst>
          </p:cNvPr>
          <p:cNvSpPr/>
          <p:nvPr/>
        </p:nvSpPr>
        <p:spPr bwMode="white">
          <a:xfrm>
            <a:off x="9295007" y="2411970"/>
            <a:ext cx="151985" cy="85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91766F-ADA6-BEDC-A537-13D0C91224FA}"/>
              </a:ext>
            </a:extLst>
          </p:cNvPr>
          <p:cNvSpPr/>
          <p:nvPr/>
        </p:nvSpPr>
        <p:spPr bwMode="white">
          <a:xfrm>
            <a:off x="2607660" y="4037316"/>
            <a:ext cx="3096697" cy="27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DF54CE-38EB-E013-1B79-B91AA6A4FF5F}"/>
              </a:ext>
            </a:extLst>
          </p:cNvPr>
          <p:cNvSpPr/>
          <p:nvPr/>
        </p:nvSpPr>
        <p:spPr bwMode="white">
          <a:xfrm>
            <a:off x="2028217" y="4522069"/>
            <a:ext cx="4265083" cy="285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5C0A99-CD63-9A3A-F126-589CE5A32136}"/>
              </a:ext>
            </a:extLst>
          </p:cNvPr>
          <p:cNvSpPr/>
          <p:nvPr/>
        </p:nvSpPr>
        <p:spPr bwMode="white">
          <a:xfrm>
            <a:off x="2626659" y="5995336"/>
            <a:ext cx="892912" cy="275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9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E342C8-B1C5-59D5-84E7-940B077A66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4" y="682385"/>
            <a:ext cx="11520000" cy="439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50F2C3-E4F8-D982-1ABD-008A69D900E9}"/>
              </a:ext>
            </a:extLst>
          </p:cNvPr>
          <p:cNvSpPr/>
          <p:nvPr/>
        </p:nvSpPr>
        <p:spPr bwMode="white">
          <a:xfrm>
            <a:off x="1974838" y="3770703"/>
            <a:ext cx="4998347" cy="762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F0E6C8-7145-E1C8-7415-E03C0B79A905}"/>
              </a:ext>
            </a:extLst>
          </p:cNvPr>
          <p:cNvSpPr/>
          <p:nvPr/>
        </p:nvSpPr>
        <p:spPr bwMode="white">
          <a:xfrm>
            <a:off x="8943962" y="1997779"/>
            <a:ext cx="1285289" cy="1229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5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AE1DA5-BB51-8B61-50D0-6F38B33106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5" y="248113"/>
            <a:ext cx="11520000" cy="256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2C2633FD-B7AF-30A1-0D06-1C554F003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8" y="2809567"/>
            <a:ext cx="11520000" cy="367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157934-B978-3423-7C0E-10591CD84564}"/>
              </a:ext>
            </a:extLst>
          </p:cNvPr>
          <p:cNvSpPr/>
          <p:nvPr/>
        </p:nvSpPr>
        <p:spPr bwMode="white">
          <a:xfrm>
            <a:off x="1476905" y="5639950"/>
            <a:ext cx="8654280" cy="771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6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AD571C-52BB-8E44-A7F2-58069736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171" y="2482801"/>
            <a:ext cx="5975657" cy="18923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41B91B-9E83-89EB-1CD6-AECD4F3770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998908"/>
            <a:ext cx="11520000" cy="252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A95674F-837A-064D-DB56-FFFA80BE78FD}"/>
              </a:ext>
            </a:extLst>
          </p:cNvPr>
          <p:cNvSpPr/>
          <p:nvPr/>
        </p:nvSpPr>
        <p:spPr bwMode="white">
          <a:xfrm>
            <a:off x="5848462" y="1667668"/>
            <a:ext cx="199933" cy="21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C6A29D-E453-D613-21B3-1ECA61DB12EE}"/>
              </a:ext>
            </a:extLst>
          </p:cNvPr>
          <p:cNvSpPr/>
          <p:nvPr/>
        </p:nvSpPr>
        <p:spPr bwMode="white">
          <a:xfrm>
            <a:off x="7743074" y="2183569"/>
            <a:ext cx="209454" cy="21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C13D34-4703-8857-AE5C-E0F294CC8175}"/>
              </a:ext>
            </a:extLst>
          </p:cNvPr>
          <p:cNvSpPr/>
          <p:nvPr/>
        </p:nvSpPr>
        <p:spPr bwMode="white">
          <a:xfrm>
            <a:off x="9637685" y="2193122"/>
            <a:ext cx="199932" cy="21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DFF789-EB53-D337-665F-83F0B27E3564}"/>
              </a:ext>
            </a:extLst>
          </p:cNvPr>
          <p:cNvSpPr/>
          <p:nvPr/>
        </p:nvSpPr>
        <p:spPr bwMode="white">
          <a:xfrm>
            <a:off x="7923966" y="2709023"/>
            <a:ext cx="199933" cy="21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A082A0-094F-9773-770E-DD07A0D05058}"/>
              </a:ext>
            </a:extLst>
          </p:cNvPr>
          <p:cNvSpPr/>
          <p:nvPr/>
        </p:nvSpPr>
        <p:spPr bwMode="white">
          <a:xfrm>
            <a:off x="8457123" y="2709023"/>
            <a:ext cx="333223" cy="21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C6B0E0-972C-DC9B-2A87-10DA96614D30}"/>
              </a:ext>
            </a:extLst>
          </p:cNvPr>
          <p:cNvSpPr/>
          <p:nvPr/>
        </p:nvSpPr>
        <p:spPr bwMode="white">
          <a:xfrm>
            <a:off x="10818247" y="2709023"/>
            <a:ext cx="218975" cy="21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7AB369-F174-38C3-D517-760F4256E54D}"/>
              </a:ext>
            </a:extLst>
          </p:cNvPr>
          <p:cNvSpPr/>
          <p:nvPr/>
        </p:nvSpPr>
        <p:spPr bwMode="white">
          <a:xfrm>
            <a:off x="1468958" y="3224924"/>
            <a:ext cx="199933" cy="21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F3EE80-B561-6459-7205-FF94CDE0DE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676523"/>
            <a:ext cx="11520000" cy="471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762823-8316-02A2-BD98-DE232CA20951}"/>
              </a:ext>
            </a:extLst>
          </p:cNvPr>
          <p:cNvSpPr/>
          <p:nvPr/>
        </p:nvSpPr>
        <p:spPr bwMode="white">
          <a:xfrm>
            <a:off x="2372552" y="2057018"/>
            <a:ext cx="20945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A6076B-466E-4EA4-BC5D-F7D8DD2934F4}"/>
              </a:ext>
            </a:extLst>
          </p:cNvPr>
          <p:cNvSpPr/>
          <p:nvPr/>
        </p:nvSpPr>
        <p:spPr bwMode="white">
          <a:xfrm>
            <a:off x="2953313" y="2057018"/>
            <a:ext cx="20945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22F8A3-0D28-7798-8BDF-F7A2E747D37E}"/>
              </a:ext>
            </a:extLst>
          </p:cNvPr>
          <p:cNvSpPr/>
          <p:nvPr/>
        </p:nvSpPr>
        <p:spPr bwMode="white">
          <a:xfrm>
            <a:off x="5143065" y="2057018"/>
            <a:ext cx="20945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2A031A-0D7A-C947-ECC3-B258BD7B1E37}"/>
              </a:ext>
            </a:extLst>
          </p:cNvPr>
          <p:cNvSpPr/>
          <p:nvPr/>
        </p:nvSpPr>
        <p:spPr bwMode="white">
          <a:xfrm>
            <a:off x="5752387" y="2057018"/>
            <a:ext cx="142809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B5EDE1-A3A2-EC42-8AC9-5FAF4472473B}"/>
              </a:ext>
            </a:extLst>
          </p:cNvPr>
          <p:cNvSpPr/>
          <p:nvPr/>
        </p:nvSpPr>
        <p:spPr bwMode="white">
          <a:xfrm>
            <a:off x="2401114" y="2828192"/>
            <a:ext cx="142809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05FD13-DD22-6141-359C-1A4EDC781226}"/>
              </a:ext>
            </a:extLst>
          </p:cNvPr>
          <p:cNvSpPr/>
          <p:nvPr/>
        </p:nvSpPr>
        <p:spPr bwMode="white">
          <a:xfrm>
            <a:off x="2962833" y="2828192"/>
            <a:ext cx="199933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D9337D-3846-D113-8C17-D4A557EA8C26}"/>
              </a:ext>
            </a:extLst>
          </p:cNvPr>
          <p:cNvSpPr/>
          <p:nvPr/>
        </p:nvSpPr>
        <p:spPr bwMode="white">
          <a:xfrm>
            <a:off x="5143065" y="2828192"/>
            <a:ext cx="199933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6F07305-D28D-D0BD-7538-44E14519170C}"/>
              </a:ext>
            </a:extLst>
          </p:cNvPr>
          <p:cNvSpPr/>
          <p:nvPr/>
        </p:nvSpPr>
        <p:spPr bwMode="white">
          <a:xfrm>
            <a:off x="5723825" y="2828192"/>
            <a:ext cx="218975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12A380-B709-3D8A-F9EE-C4D06BDD0A69}"/>
              </a:ext>
            </a:extLst>
          </p:cNvPr>
          <p:cNvSpPr/>
          <p:nvPr/>
        </p:nvSpPr>
        <p:spPr bwMode="white">
          <a:xfrm>
            <a:off x="1648982" y="3970671"/>
            <a:ext cx="1218644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A14446B-8998-4479-87B8-CFD3842EC573}"/>
              </a:ext>
            </a:extLst>
          </p:cNvPr>
          <p:cNvSpPr/>
          <p:nvPr/>
        </p:nvSpPr>
        <p:spPr bwMode="white">
          <a:xfrm>
            <a:off x="9236949" y="3970671"/>
            <a:ext cx="618842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67A9392-F3EE-0E70-096D-72967F283DEE}"/>
              </a:ext>
            </a:extLst>
          </p:cNvPr>
          <p:cNvSpPr/>
          <p:nvPr/>
        </p:nvSpPr>
        <p:spPr bwMode="white">
          <a:xfrm>
            <a:off x="7637478" y="4484787"/>
            <a:ext cx="913983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01ECBFC-4804-0211-3FB4-65762AF9AA17}"/>
              </a:ext>
            </a:extLst>
          </p:cNvPr>
          <p:cNvSpPr/>
          <p:nvPr/>
        </p:nvSpPr>
        <p:spPr bwMode="white">
          <a:xfrm>
            <a:off x="9103660" y="4484787"/>
            <a:ext cx="628363" cy="27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087EBF6-E2EB-6AB6-A1EA-ECB24E90BC5A}"/>
              </a:ext>
            </a:extLst>
          </p:cNvPr>
          <p:cNvSpPr/>
          <p:nvPr/>
        </p:nvSpPr>
        <p:spPr bwMode="white">
          <a:xfrm>
            <a:off x="10293742" y="4484787"/>
            <a:ext cx="913983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F759C28-4B5C-BF60-9A18-19D919A9C56E}"/>
              </a:ext>
            </a:extLst>
          </p:cNvPr>
          <p:cNvSpPr/>
          <p:nvPr/>
        </p:nvSpPr>
        <p:spPr bwMode="white">
          <a:xfrm>
            <a:off x="1801313" y="4998903"/>
            <a:ext cx="618842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6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542EC5-C8A2-BCFA-06CB-EF5ED4CAFB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10631"/>
            <a:ext cx="11520000" cy="261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480A92-D1AC-AAB4-121C-11AC34A8AABB}"/>
              </a:ext>
            </a:extLst>
          </p:cNvPr>
          <p:cNvSpPr/>
          <p:nvPr/>
        </p:nvSpPr>
        <p:spPr bwMode="white">
          <a:xfrm>
            <a:off x="1300363" y="1686597"/>
            <a:ext cx="209454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108911-7B1C-415A-B77E-3C2DC918CE0F}"/>
              </a:ext>
            </a:extLst>
          </p:cNvPr>
          <p:cNvSpPr/>
          <p:nvPr/>
        </p:nvSpPr>
        <p:spPr bwMode="white">
          <a:xfrm>
            <a:off x="1900165" y="1686597"/>
            <a:ext cx="142809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04BE01-0082-2EBD-B2F1-D09D582E1EB0}"/>
              </a:ext>
            </a:extLst>
          </p:cNvPr>
          <p:cNvSpPr/>
          <p:nvPr/>
        </p:nvSpPr>
        <p:spPr bwMode="white">
          <a:xfrm>
            <a:off x="4470743" y="1686597"/>
            <a:ext cx="209454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975A9F-C368-37F1-9013-717B7DEE0F0E}"/>
              </a:ext>
            </a:extLst>
          </p:cNvPr>
          <p:cNvSpPr/>
          <p:nvPr/>
        </p:nvSpPr>
        <p:spPr bwMode="white">
          <a:xfrm>
            <a:off x="5051504" y="1686597"/>
            <a:ext cx="209454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7DD0B8-04DC-F3A1-0238-6EBA0B47E122}"/>
              </a:ext>
            </a:extLst>
          </p:cNvPr>
          <p:cNvSpPr/>
          <p:nvPr/>
        </p:nvSpPr>
        <p:spPr bwMode="white">
          <a:xfrm>
            <a:off x="5841719" y="2724350"/>
            <a:ext cx="20945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700B7D-0D0C-E92D-7640-41DE880482B6}"/>
              </a:ext>
            </a:extLst>
          </p:cNvPr>
          <p:cNvSpPr/>
          <p:nvPr/>
        </p:nvSpPr>
        <p:spPr bwMode="white">
          <a:xfrm>
            <a:off x="7698247" y="2724350"/>
            <a:ext cx="20945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6F655A-8345-89F2-D4A4-FA3F68BE1C5B}"/>
              </a:ext>
            </a:extLst>
          </p:cNvPr>
          <p:cNvSpPr/>
          <p:nvPr/>
        </p:nvSpPr>
        <p:spPr bwMode="white">
          <a:xfrm>
            <a:off x="3194975" y="3305110"/>
            <a:ext cx="199933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15C521-6678-E7EC-B6EB-9056AEE75D19}"/>
              </a:ext>
            </a:extLst>
          </p:cNvPr>
          <p:cNvSpPr/>
          <p:nvPr/>
        </p:nvSpPr>
        <p:spPr bwMode="white">
          <a:xfrm>
            <a:off x="3775735" y="3305110"/>
            <a:ext cx="20945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0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C1FF9F-27D6-DDD6-72E4-5F34E5E1D6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823061"/>
            <a:ext cx="11520000" cy="325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EC0C2B-29DC-08F0-4273-96432624FE0B}"/>
              </a:ext>
            </a:extLst>
          </p:cNvPr>
          <p:cNvSpPr/>
          <p:nvPr/>
        </p:nvSpPr>
        <p:spPr bwMode="white">
          <a:xfrm>
            <a:off x="11163037" y="1557137"/>
            <a:ext cx="257057" cy="20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D34CEF-0D4D-A82E-09B9-B421C4C51239}"/>
              </a:ext>
            </a:extLst>
          </p:cNvPr>
          <p:cNvSpPr/>
          <p:nvPr/>
        </p:nvSpPr>
        <p:spPr bwMode="white">
          <a:xfrm>
            <a:off x="11163037" y="2081477"/>
            <a:ext cx="257057" cy="20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01A967-AF69-84E8-4879-9417FCD6AFA9}"/>
              </a:ext>
            </a:extLst>
          </p:cNvPr>
          <p:cNvSpPr/>
          <p:nvPr/>
        </p:nvSpPr>
        <p:spPr bwMode="white">
          <a:xfrm>
            <a:off x="11124955" y="2596284"/>
            <a:ext cx="295140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1F9337-7618-DB5B-6D80-169549B0EB35}"/>
              </a:ext>
            </a:extLst>
          </p:cNvPr>
          <p:cNvSpPr/>
          <p:nvPr/>
        </p:nvSpPr>
        <p:spPr bwMode="white">
          <a:xfrm>
            <a:off x="11163037" y="3139691"/>
            <a:ext cx="257057" cy="20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887B93-CA72-0EFB-6AB4-2054C4BE2E0F}"/>
              </a:ext>
            </a:extLst>
          </p:cNvPr>
          <p:cNvSpPr/>
          <p:nvPr/>
        </p:nvSpPr>
        <p:spPr bwMode="white">
          <a:xfrm>
            <a:off x="11163037" y="3673564"/>
            <a:ext cx="257057" cy="200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2B6B86-17D2-FAF9-E2E0-299BFE5DE0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735139"/>
            <a:ext cx="11520000" cy="334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10819D-6805-E377-849A-3DFC847F361B}"/>
              </a:ext>
            </a:extLst>
          </p:cNvPr>
          <p:cNvSpPr/>
          <p:nvPr/>
        </p:nvSpPr>
        <p:spPr bwMode="white">
          <a:xfrm>
            <a:off x="2124270" y="1984270"/>
            <a:ext cx="209454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B65E03-7520-4A1A-1D31-6C0D60CE2EE1}"/>
              </a:ext>
            </a:extLst>
          </p:cNvPr>
          <p:cNvSpPr/>
          <p:nvPr/>
        </p:nvSpPr>
        <p:spPr bwMode="white">
          <a:xfrm>
            <a:off x="10721427" y="3138048"/>
            <a:ext cx="218975" cy="219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06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076F9D-9ED4-B9E4-075A-C6B6947035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05831"/>
            <a:ext cx="11520000" cy="462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32F5B9-6B08-1695-B618-AE6D48D12804}"/>
              </a:ext>
            </a:extLst>
          </p:cNvPr>
          <p:cNvSpPr/>
          <p:nvPr/>
        </p:nvSpPr>
        <p:spPr bwMode="white">
          <a:xfrm>
            <a:off x="5013421" y="915447"/>
            <a:ext cx="228495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7B5152-EB95-BEB5-68DB-E0947277BB6B}"/>
              </a:ext>
            </a:extLst>
          </p:cNvPr>
          <p:cNvSpPr/>
          <p:nvPr/>
        </p:nvSpPr>
        <p:spPr bwMode="white">
          <a:xfrm>
            <a:off x="9269157" y="2077866"/>
            <a:ext cx="209454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3BE7DE-FF8A-0268-BC7B-7114E1E84711}"/>
              </a:ext>
            </a:extLst>
          </p:cNvPr>
          <p:cNvSpPr/>
          <p:nvPr/>
        </p:nvSpPr>
        <p:spPr bwMode="white">
          <a:xfrm>
            <a:off x="6241586" y="4393175"/>
            <a:ext cx="218975" cy="219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7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210F67-2E32-763B-5150-5CFF2B8D7C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5" y="764447"/>
            <a:ext cx="11520000" cy="352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637F89-7CFF-EE6E-85C8-197C1761DF0A}"/>
              </a:ext>
            </a:extLst>
          </p:cNvPr>
          <p:cNvSpPr/>
          <p:nvPr/>
        </p:nvSpPr>
        <p:spPr bwMode="white">
          <a:xfrm>
            <a:off x="4531610" y="2155715"/>
            <a:ext cx="199933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4A433B-19CE-A737-C038-77FF623CFBC0}"/>
              </a:ext>
            </a:extLst>
          </p:cNvPr>
          <p:cNvSpPr/>
          <p:nvPr/>
        </p:nvSpPr>
        <p:spPr bwMode="white">
          <a:xfrm>
            <a:off x="5112370" y="2155715"/>
            <a:ext cx="199933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D47889-3E02-9DF8-76B2-C8F1DCE7BC3C}"/>
              </a:ext>
            </a:extLst>
          </p:cNvPr>
          <p:cNvSpPr/>
          <p:nvPr/>
        </p:nvSpPr>
        <p:spPr bwMode="white">
          <a:xfrm>
            <a:off x="4826750" y="2727470"/>
            <a:ext cx="199933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ED49D1-D364-C393-8DAA-CF244A33F98E}"/>
              </a:ext>
            </a:extLst>
          </p:cNvPr>
          <p:cNvSpPr/>
          <p:nvPr/>
        </p:nvSpPr>
        <p:spPr bwMode="white">
          <a:xfrm>
            <a:off x="5397990" y="2727470"/>
            <a:ext cx="209454" cy="21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6CDE6D-C391-B558-EDB5-0E24C4DCAE82}"/>
              </a:ext>
            </a:extLst>
          </p:cNvPr>
          <p:cNvSpPr/>
          <p:nvPr/>
        </p:nvSpPr>
        <p:spPr bwMode="white">
          <a:xfrm>
            <a:off x="4103180" y="3289695"/>
            <a:ext cx="913983" cy="27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2EFEA2-0543-F684-B3E8-67622ADB41D2}"/>
              </a:ext>
            </a:extLst>
          </p:cNvPr>
          <p:cNvSpPr/>
          <p:nvPr/>
        </p:nvSpPr>
        <p:spPr bwMode="white">
          <a:xfrm>
            <a:off x="4103180" y="3861449"/>
            <a:ext cx="913983" cy="276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7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