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7" r:id="rId14"/>
    <p:sldId id="266" r:id="rId15"/>
    <p:sldId id="264" r:id="rId16"/>
    <p:sldId id="263" r:id="rId17"/>
    <p:sldId id="262" r:id="rId18"/>
    <p:sldId id="261" r:id="rId19"/>
    <p:sldId id="260" r:id="rId20"/>
    <p:sldId id="25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8540F7-9390-8689-AB7A-86F5D3AC74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3" y="782031"/>
            <a:ext cx="11520000" cy="395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D77858-77B5-2CAF-CB30-77EB498FD192}"/>
              </a:ext>
            </a:extLst>
          </p:cNvPr>
          <p:cNvSpPr/>
          <p:nvPr/>
        </p:nvSpPr>
        <p:spPr bwMode="white">
          <a:xfrm>
            <a:off x="2669462" y="1496510"/>
            <a:ext cx="580760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CCA5F5-3170-9037-6DAB-9B12AF7A40CC}"/>
              </a:ext>
            </a:extLst>
          </p:cNvPr>
          <p:cNvSpPr/>
          <p:nvPr/>
        </p:nvSpPr>
        <p:spPr bwMode="white">
          <a:xfrm>
            <a:off x="6049296" y="1496510"/>
            <a:ext cx="875900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2FFF30-9593-0288-6312-B9F312488E36}"/>
              </a:ext>
            </a:extLst>
          </p:cNvPr>
          <p:cNvSpPr/>
          <p:nvPr/>
        </p:nvSpPr>
        <p:spPr bwMode="white">
          <a:xfrm>
            <a:off x="9524338" y="1496510"/>
            <a:ext cx="913983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8DA5094-3831-CA46-499A-222876C6C2D9}"/>
              </a:ext>
            </a:extLst>
          </p:cNvPr>
          <p:cNvSpPr/>
          <p:nvPr/>
        </p:nvSpPr>
        <p:spPr bwMode="white">
          <a:xfrm>
            <a:off x="1736379" y="2386329"/>
            <a:ext cx="1820931" cy="253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60B4EDB8-6622-30CF-946E-EA007783CA6C}"/>
              </a:ext>
            </a:extLst>
          </p:cNvPr>
          <p:cNvSpPr/>
          <p:nvPr/>
        </p:nvSpPr>
        <p:spPr bwMode="white">
          <a:xfrm>
            <a:off x="4666315" y="2195853"/>
            <a:ext cx="1820931" cy="253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B99F856B-B95E-3C26-B31C-CC349898D850}"/>
              </a:ext>
            </a:extLst>
          </p:cNvPr>
          <p:cNvSpPr/>
          <p:nvPr/>
        </p:nvSpPr>
        <p:spPr bwMode="white">
          <a:xfrm>
            <a:off x="8234077" y="2409782"/>
            <a:ext cx="2597138" cy="253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5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E386DA-F336-1896-77DB-3ECFD8C176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69" y="758585"/>
            <a:ext cx="11520000" cy="371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020404-14CE-F755-BCD3-5062E8D36116}"/>
              </a:ext>
            </a:extLst>
          </p:cNvPr>
          <p:cNvSpPr/>
          <p:nvPr/>
        </p:nvSpPr>
        <p:spPr bwMode="white">
          <a:xfrm>
            <a:off x="2871061" y="1396537"/>
            <a:ext cx="1018710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4DF705-6498-66C0-C93A-8C65995FDFBF}"/>
              </a:ext>
            </a:extLst>
          </p:cNvPr>
          <p:cNvSpPr/>
          <p:nvPr/>
        </p:nvSpPr>
        <p:spPr bwMode="white">
          <a:xfrm>
            <a:off x="6098565" y="1396537"/>
            <a:ext cx="885421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481001-3F8B-3DF1-B0CF-418CEA83E132}"/>
              </a:ext>
            </a:extLst>
          </p:cNvPr>
          <p:cNvSpPr/>
          <p:nvPr/>
        </p:nvSpPr>
        <p:spPr bwMode="white">
          <a:xfrm>
            <a:off x="9583127" y="1396537"/>
            <a:ext cx="771173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BDAF781-C162-D3D3-2C7D-13F3A6E71045}"/>
              </a:ext>
            </a:extLst>
          </p:cNvPr>
          <p:cNvSpPr/>
          <p:nvPr/>
        </p:nvSpPr>
        <p:spPr bwMode="white">
          <a:xfrm>
            <a:off x="1684308" y="2227362"/>
            <a:ext cx="2032286" cy="2421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712EC868-3642-6281-ACB4-BA3BD37C63EE}"/>
              </a:ext>
            </a:extLst>
          </p:cNvPr>
          <p:cNvSpPr/>
          <p:nvPr/>
        </p:nvSpPr>
        <p:spPr bwMode="white">
          <a:xfrm>
            <a:off x="4709694" y="2218335"/>
            <a:ext cx="2032286" cy="2421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CD20CB5F-4534-B1B5-3C60-71E843B06A5E}"/>
              </a:ext>
            </a:extLst>
          </p:cNvPr>
          <p:cNvSpPr/>
          <p:nvPr/>
        </p:nvSpPr>
        <p:spPr bwMode="white">
          <a:xfrm>
            <a:off x="8322014" y="2202467"/>
            <a:ext cx="2032286" cy="2421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97A93D-1C29-891A-EB48-F1FF0D08B5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" y="334550"/>
            <a:ext cx="11520000" cy="247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F13ED7-A475-46E7-72C7-943E986F7C84}"/>
              </a:ext>
            </a:extLst>
          </p:cNvPr>
          <p:cNvSpPr/>
          <p:nvPr/>
        </p:nvSpPr>
        <p:spPr bwMode="white">
          <a:xfrm>
            <a:off x="1229245" y="1507092"/>
            <a:ext cx="2456330" cy="130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FB5D1B-C426-61FE-7059-980C3F9A824C}"/>
              </a:ext>
            </a:extLst>
          </p:cNvPr>
          <p:cNvSpPr/>
          <p:nvPr/>
        </p:nvSpPr>
        <p:spPr bwMode="white">
          <a:xfrm>
            <a:off x="4447229" y="1507092"/>
            <a:ext cx="3189421" cy="1483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B7F045-5D8C-1774-E587-D21217FAE9AE}"/>
              </a:ext>
            </a:extLst>
          </p:cNvPr>
          <p:cNvSpPr/>
          <p:nvPr/>
        </p:nvSpPr>
        <p:spPr bwMode="white">
          <a:xfrm>
            <a:off x="7827063" y="1507092"/>
            <a:ext cx="2018380" cy="1521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15D47CC-9449-5D10-0E5B-5336C739C1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45" y="3206705"/>
            <a:ext cx="11520000" cy="251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6AFE4F-3ADF-3764-691C-D7531C3B9E14}"/>
              </a:ext>
            </a:extLst>
          </p:cNvPr>
          <p:cNvSpPr/>
          <p:nvPr/>
        </p:nvSpPr>
        <p:spPr bwMode="white">
          <a:xfrm>
            <a:off x="1191162" y="3883845"/>
            <a:ext cx="2913322" cy="184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67F02D3-C7CE-E069-9785-C21207ADF7F1}"/>
              </a:ext>
            </a:extLst>
          </p:cNvPr>
          <p:cNvSpPr/>
          <p:nvPr/>
        </p:nvSpPr>
        <p:spPr bwMode="white">
          <a:xfrm>
            <a:off x="4437707" y="3912456"/>
            <a:ext cx="2913322" cy="151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E28AE4B-3AFF-8761-97C8-078891E0ADFC}"/>
              </a:ext>
            </a:extLst>
          </p:cNvPr>
          <p:cNvSpPr/>
          <p:nvPr/>
        </p:nvSpPr>
        <p:spPr bwMode="white">
          <a:xfrm>
            <a:off x="7817542" y="3912457"/>
            <a:ext cx="3494082" cy="2027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DA3EC2-884F-6F3D-91E6-6B616E1C8B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9" y="817199"/>
            <a:ext cx="11520000" cy="308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455107-9193-1EB8-1B36-1484DB175B22}"/>
              </a:ext>
            </a:extLst>
          </p:cNvPr>
          <p:cNvSpPr/>
          <p:nvPr/>
        </p:nvSpPr>
        <p:spPr bwMode="white">
          <a:xfrm>
            <a:off x="3508529" y="1383323"/>
            <a:ext cx="1542347" cy="2142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54C5F96-9A80-59F0-CEA4-D54582E999B3}"/>
              </a:ext>
            </a:extLst>
          </p:cNvPr>
          <p:cNvSpPr/>
          <p:nvPr/>
        </p:nvSpPr>
        <p:spPr bwMode="white">
          <a:xfrm>
            <a:off x="2299405" y="3525949"/>
            <a:ext cx="276099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5FC3CC6-DCC0-A766-4924-CF13388D0CE3}"/>
              </a:ext>
            </a:extLst>
          </p:cNvPr>
          <p:cNvSpPr/>
          <p:nvPr/>
        </p:nvSpPr>
        <p:spPr bwMode="white">
          <a:xfrm>
            <a:off x="7173983" y="3525949"/>
            <a:ext cx="276099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941A755-145B-4EB9-966F-5D6CF0C57C59}"/>
              </a:ext>
            </a:extLst>
          </p:cNvPr>
          <p:cNvSpPr/>
          <p:nvPr/>
        </p:nvSpPr>
        <p:spPr bwMode="white">
          <a:xfrm>
            <a:off x="8878181" y="1493008"/>
            <a:ext cx="2690050" cy="2142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2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30A7A6-92BF-1332-E8FB-561F8C2CC6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3" y="483092"/>
            <a:ext cx="11520000" cy="294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18B568-F0CD-677D-0CF0-8695975DCA7B}"/>
              </a:ext>
            </a:extLst>
          </p:cNvPr>
          <p:cNvSpPr/>
          <p:nvPr/>
        </p:nvSpPr>
        <p:spPr bwMode="white">
          <a:xfrm>
            <a:off x="2568048" y="2096872"/>
            <a:ext cx="4703206" cy="783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322BADF-E8E1-AC60-412C-C85FB98746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4" y="3226292"/>
            <a:ext cx="11520000" cy="304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E7FD73-477C-006B-70FA-C04A7CFA07F6}"/>
              </a:ext>
            </a:extLst>
          </p:cNvPr>
          <p:cNvSpPr/>
          <p:nvPr/>
        </p:nvSpPr>
        <p:spPr bwMode="white">
          <a:xfrm>
            <a:off x="2516958" y="4389481"/>
            <a:ext cx="3037090" cy="1763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26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EA2807-FA37-7A46-2629-4757FDF0A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758585"/>
            <a:ext cx="11520000" cy="296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F0EF9F-8B4E-333F-BE8A-AB39BBD3EAE1}"/>
              </a:ext>
            </a:extLst>
          </p:cNvPr>
          <p:cNvSpPr/>
          <p:nvPr/>
        </p:nvSpPr>
        <p:spPr bwMode="white">
          <a:xfrm>
            <a:off x="2214361" y="1854194"/>
            <a:ext cx="3551206" cy="1772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5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7BA696-FD77-66F7-D818-33CD0C293E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94107"/>
            <a:ext cx="11520000" cy="507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CF3189-5BD9-C3BF-F8E0-27334AAE8497}"/>
              </a:ext>
            </a:extLst>
          </p:cNvPr>
          <p:cNvSpPr/>
          <p:nvPr/>
        </p:nvSpPr>
        <p:spPr bwMode="white">
          <a:xfrm>
            <a:off x="2471404" y="3953743"/>
            <a:ext cx="5388694" cy="1772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4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299CAC-7B95-81A7-2A37-66ADCB15F4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" y="811339"/>
            <a:ext cx="11520000" cy="393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AFAA29-3D8A-45BC-A051-26D78FD92765}"/>
              </a:ext>
            </a:extLst>
          </p:cNvPr>
          <p:cNvSpPr/>
          <p:nvPr/>
        </p:nvSpPr>
        <p:spPr bwMode="white">
          <a:xfrm>
            <a:off x="2409248" y="2968013"/>
            <a:ext cx="7759338" cy="1278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4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3AD833-44CE-40D1-2FF6-DD3BA9C2A6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2" y="723416"/>
            <a:ext cx="11520000" cy="308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A6BFC4-F191-ADE7-51A6-0B551D22944B}"/>
              </a:ext>
            </a:extLst>
          </p:cNvPr>
          <p:cNvSpPr/>
          <p:nvPr/>
        </p:nvSpPr>
        <p:spPr bwMode="white">
          <a:xfrm>
            <a:off x="2317666" y="2421154"/>
            <a:ext cx="4703206" cy="772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9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7E0B12-643D-226B-4E15-CF360747B3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65154"/>
            <a:ext cx="11520000" cy="497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7BAD191-1042-D2B4-E97A-6A6C9982BF8C}"/>
              </a:ext>
            </a:extLst>
          </p:cNvPr>
          <p:cNvSpPr/>
          <p:nvPr/>
        </p:nvSpPr>
        <p:spPr bwMode="white">
          <a:xfrm>
            <a:off x="1478479" y="2652175"/>
            <a:ext cx="9739636" cy="2754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5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B5096B-62B5-5680-C920-0B231304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171" y="2590757"/>
            <a:ext cx="5975657" cy="16764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19E428-C9D8-AAA5-255C-E3992BA452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23416"/>
            <a:ext cx="11520000" cy="360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949375-32E7-828E-D9F4-17723ED62B60}"/>
              </a:ext>
            </a:extLst>
          </p:cNvPr>
          <p:cNvSpPr/>
          <p:nvPr/>
        </p:nvSpPr>
        <p:spPr bwMode="white">
          <a:xfrm>
            <a:off x="5215571" y="1429032"/>
            <a:ext cx="495074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297B34-2306-3985-40F8-03339FF16CA5}"/>
              </a:ext>
            </a:extLst>
          </p:cNvPr>
          <p:cNvSpPr/>
          <p:nvPr/>
        </p:nvSpPr>
        <p:spPr bwMode="white">
          <a:xfrm>
            <a:off x="6824563" y="1429032"/>
            <a:ext cx="199933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71FB38-6F9A-BF6A-4A4A-F616872660D4}"/>
              </a:ext>
            </a:extLst>
          </p:cNvPr>
          <p:cNvSpPr/>
          <p:nvPr/>
        </p:nvSpPr>
        <p:spPr bwMode="white">
          <a:xfrm>
            <a:off x="8071770" y="1429032"/>
            <a:ext cx="628363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8B5C92-D802-9853-00AD-115E52B88369}"/>
              </a:ext>
            </a:extLst>
          </p:cNvPr>
          <p:cNvSpPr/>
          <p:nvPr/>
        </p:nvSpPr>
        <p:spPr bwMode="white">
          <a:xfrm>
            <a:off x="3911241" y="2134648"/>
            <a:ext cx="333223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F8A32D-1EFB-902A-1A06-A85796108CEB}"/>
              </a:ext>
            </a:extLst>
          </p:cNvPr>
          <p:cNvSpPr/>
          <p:nvPr/>
        </p:nvSpPr>
        <p:spPr bwMode="white">
          <a:xfrm>
            <a:off x="3930282" y="1943941"/>
            <a:ext cx="304661" cy="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6D6F4C-58AC-FCD4-2443-8315600B0F40}"/>
              </a:ext>
            </a:extLst>
          </p:cNvPr>
          <p:cNvSpPr/>
          <p:nvPr/>
        </p:nvSpPr>
        <p:spPr bwMode="white">
          <a:xfrm>
            <a:off x="3939803" y="2039294"/>
            <a:ext cx="285619" cy="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C83AAF-7082-F073-B3F5-27A7C0DA37B5}"/>
              </a:ext>
            </a:extLst>
          </p:cNvPr>
          <p:cNvSpPr/>
          <p:nvPr/>
        </p:nvSpPr>
        <p:spPr bwMode="white">
          <a:xfrm>
            <a:off x="8509720" y="1934405"/>
            <a:ext cx="323702" cy="24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0B1EFA7-B1DD-F67B-2037-40A88779C859}"/>
              </a:ext>
            </a:extLst>
          </p:cNvPr>
          <p:cNvSpPr/>
          <p:nvPr/>
        </p:nvSpPr>
        <p:spPr bwMode="white">
          <a:xfrm>
            <a:off x="2874339" y="3235056"/>
            <a:ext cx="323702" cy="24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E218648-4BDA-B23D-EE9B-613909CF7BE4}"/>
              </a:ext>
            </a:extLst>
          </p:cNvPr>
          <p:cNvSpPr/>
          <p:nvPr/>
        </p:nvSpPr>
        <p:spPr bwMode="white">
          <a:xfrm>
            <a:off x="6274031" y="3235055"/>
            <a:ext cx="323702" cy="24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F1EACC7-F291-55A0-8705-BDCF53C15A61}"/>
              </a:ext>
            </a:extLst>
          </p:cNvPr>
          <p:cNvSpPr/>
          <p:nvPr/>
        </p:nvSpPr>
        <p:spPr bwMode="white">
          <a:xfrm>
            <a:off x="9684173" y="3235055"/>
            <a:ext cx="323702" cy="24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AFFF7D-2882-B60F-C6E6-0C1171893DD3}"/>
              </a:ext>
            </a:extLst>
          </p:cNvPr>
          <p:cNvSpPr/>
          <p:nvPr/>
        </p:nvSpPr>
        <p:spPr bwMode="white">
          <a:xfrm>
            <a:off x="2712488" y="3903271"/>
            <a:ext cx="323702" cy="24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BF19B3D-1C47-B50B-124C-E3F09A1388F1}"/>
              </a:ext>
            </a:extLst>
          </p:cNvPr>
          <p:cNvSpPr/>
          <p:nvPr/>
        </p:nvSpPr>
        <p:spPr bwMode="white">
          <a:xfrm>
            <a:off x="6274031" y="3910353"/>
            <a:ext cx="323702" cy="24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D339755-2107-4755-6C65-D4D7ABA9211F}"/>
              </a:ext>
            </a:extLst>
          </p:cNvPr>
          <p:cNvSpPr/>
          <p:nvPr/>
        </p:nvSpPr>
        <p:spPr bwMode="white">
          <a:xfrm>
            <a:off x="9228246" y="3903270"/>
            <a:ext cx="323702" cy="24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14D78B-39F5-E94D-46C9-AAE30E9E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4" y="823062"/>
            <a:ext cx="11520000" cy="384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27AD20-ED6F-58DC-F475-294EE563E23A}"/>
              </a:ext>
            </a:extLst>
          </p:cNvPr>
          <p:cNvSpPr/>
          <p:nvPr/>
        </p:nvSpPr>
        <p:spPr bwMode="white">
          <a:xfrm>
            <a:off x="2964499" y="1509896"/>
            <a:ext cx="647404" cy="2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6AD849-A1F6-AEBB-21D9-CA64FD3C315B}"/>
              </a:ext>
            </a:extLst>
          </p:cNvPr>
          <p:cNvSpPr/>
          <p:nvPr/>
        </p:nvSpPr>
        <p:spPr bwMode="white">
          <a:xfrm>
            <a:off x="6515706" y="1509896"/>
            <a:ext cx="942545" cy="2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2650AA-3BE2-3D85-BF65-66F856376719}"/>
              </a:ext>
            </a:extLst>
          </p:cNvPr>
          <p:cNvSpPr/>
          <p:nvPr/>
        </p:nvSpPr>
        <p:spPr bwMode="white">
          <a:xfrm>
            <a:off x="9048201" y="1509896"/>
            <a:ext cx="599801" cy="2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1E0F33-FBA7-5168-5F27-0937440FF34E}"/>
              </a:ext>
            </a:extLst>
          </p:cNvPr>
          <p:cNvSpPr/>
          <p:nvPr/>
        </p:nvSpPr>
        <p:spPr bwMode="white">
          <a:xfrm>
            <a:off x="3783276" y="2816789"/>
            <a:ext cx="637884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BAF310-1A2D-0C0F-D130-655BA9BB7DFE}"/>
              </a:ext>
            </a:extLst>
          </p:cNvPr>
          <p:cNvSpPr/>
          <p:nvPr/>
        </p:nvSpPr>
        <p:spPr bwMode="white">
          <a:xfrm>
            <a:off x="5135210" y="2816789"/>
            <a:ext cx="342743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27B294-2D58-D73D-9100-3A2FCD18FB6D}"/>
              </a:ext>
            </a:extLst>
          </p:cNvPr>
          <p:cNvSpPr/>
          <p:nvPr/>
        </p:nvSpPr>
        <p:spPr bwMode="white">
          <a:xfrm>
            <a:off x="6115838" y="2816789"/>
            <a:ext cx="495074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AE4411-FF75-2857-B224-0D3C907C875A}"/>
              </a:ext>
            </a:extLst>
          </p:cNvPr>
          <p:cNvSpPr/>
          <p:nvPr/>
        </p:nvSpPr>
        <p:spPr bwMode="white">
          <a:xfrm>
            <a:off x="4297392" y="3503623"/>
            <a:ext cx="495074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C88A26-A1C8-1EA3-32FE-D4239A30A4A2}"/>
              </a:ext>
            </a:extLst>
          </p:cNvPr>
          <p:cNvSpPr/>
          <p:nvPr/>
        </p:nvSpPr>
        <p:spPr bwMode="white">
          <a:xfrm>
            <a:off x="5496995" y="3503623"/>
            <a:ext cx="495074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3777207-B46F-55D6-126C-074710047B96}"/>
              </a:ext>
            </a:extLst>
          </p:cNvPr>
          <p:cNvSpPr/>
          <p:nvPr/>
        </p:nvSpPr>
        <p:spPr bwMode="white">
          <a:xfrm>
            <a:off x="6563309" y="3503623"/>
            <a:ext cx="485553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421C79B-C7B8-5B90-1F54-565FD90D9AD4}"/>
              </a:ext>
            </a:extLst>
          </p:cNvPr>
          <p:cNvSpPr/>
          <p:nvPr/>
        </p:nvSpPr>
        <p:spPr bwMode="white">
          <a:xfrm>
            <a:off x="3859441" y="4199996"/>
            <a:ext cx="199933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134D9FB-BD1A-AB3F-F2B3-8BE01FCA0F28}"/>
              </a:ext>
            </a:extLst>
          </p:cNvPr>
          <p:cNvSpPr/>
          <p:nvPr/>
        </p:nvSpPr>
        <p:spPr bwMode="white">
          <a:xfrm>
            <a:off x="4716301" y="4199996"/>
            <a:ext cx="618842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07A558F-9DE6-067C-DB4A-721669C6897C}"/>
              </a:ext>
            </a:extLst>
          </p:cNvPr>
          <p:cNvSpPr/>
          <p:nvPr/>
        </p:nvSpPr>
        <p:spPr bwMode="white">
          <a:xfrm>
            <a:off x="5830218" y="4199996"/>
            <a:ext cx="495074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BF016C1-B434-239F-5D28-E8542E44E7A6}"/>
              </a:ext>
            </a:extLst>
          </p:cNvPr>
          <p:cNvSpPr/>
          <p:nvPr/>
        </p:nvSpPr>
        <p:spPr bwMode="white">
          <a:xfrm>
            <a:off x="6839408" y="4199996"/>
            <a:ext cx="618842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2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B289A9-2AFE-497E-FE8B-9F868860CB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5" y="1085621"/>
            <a:ext cx="11520000" cy="253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1AFDBF-E681-1DA6-2E71-D4E52AC36E5A}"/>
              </a:ext>
            </a:extLst>
          </p:cNvPr>
          <p:cNvSpPr/>
          <p:nvPr/>
        </p:nvSpPr>
        <p:spPr bwMode="white">
          <a:xfrm>
            <a:off x="10187718" y="1228880"/>
            <a:ext cx="771173" cy="21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73D700-7D31-243D-79ED-71322CC8EC39}"/>
              </a:ext>
            </a:extLst>
          </p:cNvPr>
          <p:cNvSpPr/>
          <p:nvPr/>
        </p:nvSpPr>
        <p:spPr bwMode="white">
          <a:xfrm>
            <a:off x="7036379" y="1744612"/>
            <a:ext cx="647404" cy="21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C99DF6-70DC-1D6A-5D5F-DB8E4AADB5AE}"/>
              </a:ext>
            </a:extLst>
          </p:cNvPr>
          <p:cNvSpPr/>
          <p:nvPr/>
        </p:nvSpPr>
        <p:spPr bwMode="white">
          <a:xfrm>
            <a:off x="9216610" y="1744612"/>
            <a:ext cx="647404" cy="21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A3B1EF-F3AD-2883-5F10-9B8CA76A46DE}"/>
              </a:ext>
            </a:extLst>
          </p:cNvPr>
          <p:cNvSpPr/>
          <p:nvPr/>
        </p:nvSpPr>
        <p:spPr bwMode="white">
          <a:xfrm>
            <a:off x="9902098" y="2250794"/>
            <a:ext cx="790214" cy="21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3C26FF-385D-22F0-0C4E-B1FF9FD1EACC}"/>
              </a:ext>
            </a:extLst>
          </p:cNvPr>
          <p:cNvSpPr/>
          <p:nvPr/>
        </p:nvSpPr>
        <p:spPr bwMode="white">
          <a:xfrm>
            <a:off x="2218924" y="3282259"/>
            <a:ext cx="790214" cy="21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C30C72-1140-CC5A-4C70-146BD3D8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3" y="705831"/>
            <a:ext cx="11520000" cy="318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8949B0-4534-39C8-83A7-38B853AE9B3E}"/>
              </a:ext>
            </a:extLst>
          </p:cNvPr>
          <p:cNvSpPr/>
          <p:nvPr/>
        </p:nvSpPr>
        <p:spPr bwMode="white">
          <a:xfrm>
            <a:off x="11136678" y="1391403"/>
            <a:ext cx="295140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BAE5DB-B737-0A57-5C6D-5A12FC90625D}"/>
              </a:ext>
            </a:extLst>
          </p:cNvPr>
          <p:cNvSpPr/>
          <p:nvPr/>
        </p:nvSpPr>
        <p:spPr bwMode="white">
          <a:xfrm>
            <a:off x="11174760" y="1924627"/>
            <a:ext cx="257057" cy="19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BC9252-001D-581E-0E1F-4649D3B8B310}"/>
              </a:ext>
            </a:extLst>
          </p:cNvPr>
          <p:cNvSpPr/>
          <p:nvPr/>
        </p:nvSpPr>
        <p:spPr bwMode="white">
          <a:xfrm>
            <a:off x="11136678" y="2419763"/>
            <a:ext cx="295140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EC573E-5C57-A92A-5968-03C6C4971213}"/>
              </a:ext>
            </a:extLst>
          </p:cNvPr>
          <p:cNvSpPr/>
          <p:nvPr/>
        </p:nvSpPr>
        <p:spPr bwMode="white">
          <a:xfrm>
            <a:off x="11136678" y="2933942"/>
            <a:ext cx="295140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0522E0-5167-8E02-7832-3F36D4EFC9DC}"/>
              </a:ext>
            </a:extLst>
          </p:cNvPr>
          <p:cNvSpPr/>
          <p:nvPr/>
        </p:nvSpPr>
        <p:spPr bwMode="white">
          <a:xfrm>
            <a:off x="11136678" y="3457644"/>
            <a:ext cx="295140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239F25-5073-5824-6D41-3BDBAD8159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4" y="770308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8AEAB2-704F-BA1B-88A0-3078E0DA42CC}"/>
              </a:ext>
            </a:extLst>
          </p:cNvPr>
          <p:cNvSpPr/>
          <p:nvPr/>
        </p:nvSpPr>
        <p:spPr bwMode="white">
          <a:xfrm>
            <a:off x="5487405" y="1418248"/>
            <a:ext cx="228495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CCD7D9-CDF3-1181-9995-10BDE91EB03D}"/>
              </a:ext>
            </a:extLst>
          </p:cNvPr>
          <p:cNvSpPr/>
          <p:nvPr/>
        </p:nvSpPr>
        <p:spPr bwMode="white">
          <a:xfrm>
            <a:off x="7686677" y="2523558"/>
            <a:ext cx="218975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EDDD46-728B-3654-7D46-C4939B57D123}"/>
              </a:ext>
            </a:extLst>
          </p:cNvPr>
          <p:cNvSpPr/>
          <p:nvPr/>
        </p:nvSpPr>
        <p:spPr bwMode="white">
          <a:xfrm>
            <a:off x="8238876" y="3619340"/>
            <a:ext cx="218975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2BBC8B-A312-7DC1-4314-E7C0202190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" y="975462"/>
            <a:ext cx="11520000" cy="319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B202D7-A3DF-8B08-B955-81C9FC0E727D}"/>
              </a:ext>
            </a:extLst>
          </p:cNvPr>
          <p:cNvSpPr/>
          <p:nvPr/>
        </p:nvSpPr>
        <p:spPr bwMode="white">
          <a:xfrm>
            <a:off x="4951265" y="1070810"/>
            <a:ext cx="228495" cy="228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4FBE4C-2184-C3E3-485C-470977D6299E}"/>
              </a:ext>
            </a:extLst>
          </p:cNvPr>
          <p:cNvSpPr/>
          <p:nvPr/>
        </p:nvSpPr>
        <p:spPr bwMode="white">
          <a:xfrm>
            <a:off x="10568455" y="2176855"/>
            <a:ext cx="266579" cy="209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4D2BB4-A119-345D-1D3E-90150559B42F}"/>
              </a:ext>
            </a:extLst>
          </p:cNvPr>
          <p:cNvSpPr/>
          <p:nvPr/>
        </p:nvSpPr>
        <p:spPr bwMode="white">
          <a:xfrm>
            <a:off x="7483761" y="3263831"/>
            <a:ext cx="218975" cy="219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EAE9E6-DB50-898C-8EC6-2DE453D3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641354"/>
            <a:ext cx="11520000" cy="223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838E75-CBB0-BD05-E32D-16EF0AD36051}"/>
              </a:ext>
            </a:extLst>
          </p:cNvPr>
          <p:cNvSpPr/>
          <p:nvPr/>
        </p:nvSpPr>
        <p:spPr bwMode="white">
          <a:xfrm>
            <a:off x="2605454" y="1939852"/>
            <a:ext cx="209454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B38888-748B-BA06-EF9C-CE4CCAB9BCB7}"/>
              </a:ext>
            </a:extLst>
          </p:cNvPr>
          <p:cNvSpPr/>
          <p:nvPr/>
        </p:nvSpPr>
        <p:spPr bwMode="white">
          <a:xfrm>
            <a:off x="5023702" y="1939852"/>
            <a:ext cx="456991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DC735C-E43E-BA4E-4C3D-B1A3BDD7B763}"/>
              </a:ext>
            </a:extLst>
          </p:cNvPr>
          <p:cNvSpPr/>
          <p:nvPr/>
        </p:nvSpPr>
        <p:spPr bwMode="white">
          <a:xfrm>
            <a:off x="7527636" y="1939852"/>
            <a:ext cx="618842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1A3BF2-554C-C461-7A85-ADFA8BBE1905}"/>
              </a:ext>
            </a:extLst>
          </p:cNvPr>
          <p:cNvSpPr/>
          <p:nvPr/>
        </p:nvSpPr>
        <p:spPr bwMode="white">
          <a:xfrm>
            <a:off x="10612330" y="1939852"/>
            <a:ext cx="485553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A1DCC6-9950-7537-634D-65E97332708C}"/>
              </a:ext>
            </a:extLst>
          </p:cNvPr>
          <p:cNvSpPr/>
          <p:nvPr/>
        </p:nvSpPr>
        <p:spPr bwMode="white">
          <a:xfrm>
            <a:off x="2348396" y="2484076"/>
            <a:ext cx="456991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D4AB0F-72ED-1E39-2652-F5C03D50DF16}"/>
              </a:ext>
            </a:extLst>
          </p:cNvPr>
          <p:cNvSpPr/>
          <p:nvPr/>
        </p:nvSpPr>
        <p:spPr bwMode="white">
          <a:xfrm>
            <a:off x="5156991" y="2493624"/>
            <a:ext cx="152330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DB0ACA-93BA-4826-F4CA-55BCB17848A7}"/>
              </a:ext>
            </a:extLst>
          </p:cNvPr>
          <p:cNvSpPr/>
          <p:nvPr/>
        </p:nvSpPr>
        <p:spPr bwMode="white">
          <a:xfrm>
            <a:off x="7413388" y="2484076"/>
            <a:ext cx="314181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A489FFC-32C1-667C-DE0B-46DF97874E71}"/>
              </a:ext>
            </a:extLst>
          </p:cNvPr>
          <p:cNvSpPr/>
          <p:nvPr/>
        </p:nvSpPr>
        <p:spPr bwMode="white">
          <a:xfrm>
            <a:off x="10916991" y="2484076"/>
            <a:ext cx="333223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3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