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0CBBF9F1-4DBE-AFF9-16B7-8AB1623A4E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46"/>
          <a:stretch/>
        </p:blipFill>
        <p:spPr>
          <a:xfrm>
            <a:off x="4603755" y="2291861"/>
            <a:ext cx="2494569" cy="835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4888CD8E-7EA9-67A1-C61F-C8FDFBFBD2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21"/>
          <a:stretch/>
        </p:blipFill>
        <p:spPr>
          <a:xfrm>
            <a:off x="3789000" y="3490062"/>
            <a:ext cx="4317508" cy="1034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005C12E-D7B5-6DC6-292B-BDF3118F97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571015"/>
            <a:ext cx="11520000" cy="4394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4A0B93C-6A9B-E134-E20F-02E8DBC66836}"/>
              </a:ext>
            </a:extLst>
          </p:cNvPr>
          <p:cNvSpPr/>
          <p:nvPr/>
        </p:nvSpPr>
        <p:spPr bwMode="white">
          <a:xfrm>
            <a:off x="6391140" y="1962760"/>
            <a:ext cx="209454" cy="200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980DD70-0B73-C1FA-E98D-6453DA3BC796}"/>
              </a:ext>
            </a:extLst>
          </p:cNvPr>
          <p:cNvSpPr/>
          <p:nvPr/>
        </p:nvSpPr>
        <p:spPr bwMode="white">
          <a:xfrm>
            <a:off x="8714181" y="2877880"/>
            <a:ext cx="257058" cy="200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E5A687F-BC8D-0454-938D-987CD9F67F64}"/>
              </a:ext>
            </a:extLst>
          </p:cNvPr>
          <p:cNvSpPr/>
          <p:nvPr/>
        </p:nvSpPr>
        <p:spPr bwMode="white">
          <a:xfrm>
            <a:off x="9989950" y="4241027"/>
            <a:ext cx="209454" cy="209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625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A2F7EDA-3B73-735B-3642-D4E91FFF14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588600"/>
            <a:ext cx="11520000" cy="5259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737D4DB-FC15-9327-9B8B-493E16830BCA}"/>
              </a:ext>
            </a:extLst>
          </p:cNvPr>
          <p:cNvSpPr/>
          <p:nvPr/>
        </p:nvSpPr>
        <p:spPr bwMode="white">
          <a:xfrm>
            <a:off x="8019173" y="2503674"/>
            <a:ext cx="199932" cy="209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29E042A-E614-2CCC-14A6-47A5574265ED}"/>
              </a:ext>
            </a:extLst>
          </p:cNvPr>
          <p:cNvSpPr/>
          <p:nvPr/>
        </p:nvSpPr>
        <p:spPr bwMode="white">
          <a:xfrm>
            <a:off x="8571371" y="2503674"/>
            <a:ext cx="190413" cy="200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9234D3C-31E5-5E1F-168B-2AAD84E2FBA0}"/>
              </a:ext>
            </a:extLst>
          </p:cNvPr>
          <p:cNvSpPr/>
          <p:nvPr/>
        </p:nvSpPr>
        <p:spPr bwMode="white">
          <a:xfrm>
            <a:off x="1383272" y="2789507"/>
            <a:ext cx="533157" cy="238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3B64030-1CE0-99B2-D40D-C5C04E7BE244}"/>
              </a:ext>
            </a:extLst>
          </p:cNvPr>
          <p:cNvSpPr/>
          <p:nvPr/>
        </p:nvSpPr>
        <p:spPr bwMode="white">
          <a:xfrm>
            <a:off x="1288066" y="3761336"/>
            <a:ext cx="752132" cy="247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9435D29-64E0-9E71-ABA4-B33BA967AB17}"/>
              </a:ext>
            </a:extLst>
          </p:cNvPr>
          <p:cNvSpPr/>
          <p:nvPr/>
        </p:nvSpPr>
        <p:spPr bwMode="white">
          <a:xfrm>
            <a:off x="2573355" y="4094806"/>
            <a:ext cx="761652" cy="238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FB711DD-783C-839E-BD47-BBA052B6A6E6}"/>
              </a:ext>
            </a:extLst>
          </p:cNvPr>
          <p:cNvSpPr/>
          <p:nvPr/>
        </p:nvSpPr>
        <p:spPr bwMode="white">
          <a:xfrm>
            <a:off x="2678082" y="4742692"/>
            <a:ext cx="514115" cy="228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1761461-7E6B-6D82-765D-DF1BC7B0AE47}"/>
              </a:ext>
            </a:extLst>
          </p:cNvPr>
          <p:cNvSpPr/>
          <p:nvPr/>
        </p:nvSpPr>
        <p:spPr bwMode="white">
          <a:xfrm>
            <a:off x="5915107" y="5504911"/>
            <a:ext cx="5303008" cy="266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762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26A3FDC-242B-6714-D04C-7FFB022FAF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77" y="459646"/>
            <a:ext cx="11520000" cy="32813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B3AE141-F24C-54E7-4CD1-EADBD737C478}"/>
              </a:ext>
            </a:extLst>
          </p:cNvPr>
          <p:cNvSpPr/>
          <p:nvPr/>
        </p:nvSpPr>
        <p:spPr bwMode="white">
          <a:xfrm>
            <a:off x="1909700" y="2911141"/>
            <a:ext cx="3360793" cy="267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74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C382666-84A3-2420-A608-4098BCC9A6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00" y="731069"/>
            <a:ext cx="11520000" cy="2697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7DB1C5D-597E-4F87-481B-BA55E39E091A}"/>
              </a:ext>
            </a:extLst>
          </p:cNvPr>
          <p:cNvSpPr/>
          <p:nvPr/>
        </p:nvSpPr>
        <p:spPr bwMode="white">
          <a:xfrm>
            <a:off x="2207042" y="2580534"/>
            <a:ext cx="3360793" cy="724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66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fuyu yang</cp:lastModifiedBy>
  <cp:revision>4</cp:revision>
  <dcterms:created xsi:type="dcterms:W3CDTF">2023-07-20T00:26:43Z</dcterms:created>
  <dcterms:modified xsi:type="dcterms:W3CDTF">2023-07-26T16:35:27Z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