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17D9103-E82B-1DBA-3295-57872E8A9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6"/>
          <a:stretch/>
        </p:blipFill>
        <p:spPr>
          <a:xfrm>
            <a:off x="4603755" y="2291861"/>
            <a:ext cx="2494569" cy="83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CEBC6B8-2044-EEFF-A02C-62E0330DE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8"/>
          <a:stretch/>
        </p:blipFill>
        <p:spPr>
          <a:xfrm>
            <a:off x="3780208" y="3361107"/>
            <a:ext cx="4141662" cy="108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ED2BFF-46C3-0586-81B8-474AA12CE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676523"/>
            <a:ext cx="11520000" cy="39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47CD30-8CD6-DB29-071E-E34A843FDCEC}"/>
              </a:ext>
            </a:extLst>
          </p:cNvPr>
          <p:cNvSpPr/>
          <p:nvPr/>
        </p:nvSpPr>
        <p:spPr bwMode="white">
          <a:xfrm>
            <a:off x="2706487" y="2040935"/>
            <a:ext cx="476033" cy="200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4A753B-3E2D-6675-25A8-2DD4325D5B3E}"/>
              </a:ext>
            </a:extLst>
          </p:cNvPr>
          <p:cNvSpPr/>
          <p:nvPr/>
        </p:nvSpPr>
        <p:spPr bwMode="white">
          <a:xfrm>
            <a:off x="7295446" y="2040935"/>
            <a:ext cx="609322" cy="200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49311B-F64C-25E6-584B-3D68FEC610E8}"/>
              </a:ext>
            </a:extLst>
          </p:cNvPr>
          <p:cNvSpPr/>
          <p:nvPr/>
        </p:nvSpPr>
        <p:spPr bwMode="white">
          <a:xfrm>
            <a:off x="9856503" y="2489378"/>
            <a:ext cx="323702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2D7A78-F14D-1DF8-9283-71B9DA1DB5D2}"/>
              </a:ext>
            </a:extLst>
          </p:cNvPr>
          <p:cNvSpPr/>
          <p:nvPr/>
        </p:nvSpPr>
        <p:spPr bwMode="white">
          <a:xfrm>
            <a:off x="7076470" y="2947363"/>
            <a:ext cx="314181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5852F6-F1A9-AB05-A6C0-26626DFD1152}"/>
              </a:ext>
            </a:extLst>
          </p:cNvPr>
          <p:cNvSpPr/>
          <p:nvPr/>
        </p:nvSpPr>
        <p:spPr bwMode="white">
          <a:xfrm>
            <a:off x="9751776" y="3405347"/>
            <a:ext cx="466512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C95D47-F12D-35CF-1685-E1BFA1D16827}"/>
              </a:ext>
            </a:extLst>
          </p:cNvPr>
          <p:cNvSpPr/>
          <p:nvPr/>
        </p:nvSpPr>
        <p:spPr bwMode="white">
          <a:xfrm>
            <a:off x="1735379" y="4321317"/>
            <a:ext cx="466512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6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9ED77A-A1C3-28B9-6D42-A89C71A75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711692"/>
            <a:ext cx="11520000" cy="287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514968-54D4-DA6F-C2E1-A7C7FC94979B}"/>
              </a:ext>
            </a:extLst>
          </p:cNvPr>
          <p:cNvSpPr/>
          <p:nvPr/>
        </p:nvSpPr>
        <p:spPr bwMode="white">
          <a:xfrm>
            <a:off x="11291210" y="1406850"/>
            <a:ext cx="257057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88CB41-AD38-AB1A-162D-941A591AD637}"/>
              </a:ext>
            </a:extLst>
          </p:cNvPr>
          <p:cNvSpPr/>
          <p:nvPr/>
        </p:nvSpPr>
        <p:spPr bwMode="white">
          <a:xfrm>
            <a:off x="11262648" y="2301986"/>
            <a:ext cx="276099" cy="24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85CECB-E569-1E37-DCAE-D69308C288DC}"/>
              </a:ext>
            </a:extLst>
          </p:cNvPr>
          <p:cNvSpPr/>
          <p:nvPr/>
        </p:nvSpPr>
        <p:spPr bwMode="white">
          <a:xfrm>
            <a:off x="11262648" y="2759077"/>
            <a:ext cx="276099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C1F670-A17A-1C71-C661-815C4D6222B0}"/>
              </a:ext>
            </a:extLst>
          </p:cNvPr>
          <p:cNvSpPr/>
          <p:nvPr/>
        </p:nvSpPr>
        <p:spPr bwMode="white">
          <a:xfrm>
            <a:off x="11291210" y="3235213"/>
            <a:ext cx="257057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7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0D5718-2FED-CD8E-50AB-79213475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8" y="544431"/>
            <a:ext cx="11520000" cy="307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64661A-C1B6-B3C2-446C-C77260852EED}"/>
              </a:ext>
            </a:extLst>
          </p:cNvPr>
          <p:cNvSpPr/>
          <p:nvPr/>
        </p:nvSpPr>
        <p:spPr bwMode="white">
          <a:xfrm>
            <a:off x="825125" y="2931451"/>
            <a:ext cx="3808264" cy="267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A925B8-15F3-AA1D-402F-86779467CF8D}"/>
              </a:ext>
            </a:extLst>
          </p:cNvPr>
          <p:cNvSpPr/>
          <p:nvPr/>
        </p:nvSpPr>
        <p:spPr bwMode="white">
          <a:xfrm>
            <a:off x="6232860" y="2931451"/>
            <a:ext cx="3951074" cy="267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7458F2A-F243-B8FB-EE39-22389DBD1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8" y="3935251"/>
            <a:ext cx="11520000" cy="243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4C1A66-D3C8-3079-2A88-E864DE343B23}"/>
              </a:ext>
            </a:extLst>
          </p:cNvPr>
          <p:cNvSpPr/>
          <p:nvPr/>
        </p:nvSpPr>
        <p:spPr bwMode="white">
          <a:xfrm>
            <a:off x="2196100" y="5137490"/>
            <a:ext cx="3503603" cy="72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771ACE-7D19-C394-1A34-E4C7E6D64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617908"/>
            <a:ext cx="11520000" cy="324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1426F1-0425-ADA6-66FD-5F5EFDBB3E23}"/>
              </a:ext>
            </a:extLst>
          </p:cNvPr>
          <p:cNvSpPr/>
          <p:nvPr/>
        </p:nvSpPr>
        <p:spPr bwMode="white">
          <a:xfrm>
            <a:off x="2201181" y="2523055"/>
            <a:ext cx="4731769" cy="723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6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