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3A36DEE3-D056-0F01-8FC4-A700B98A3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6"/>
          <a:stretch/>
        </p:blipFill>
        <p:spPr>
          <a:xfrm>
            <a:off x="4603755" y="2291861"/>
            <a:ext cx="2494569" cy="83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6705C96-DB14-87BE-7FF1-238EB30DE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7"/>
          <a:stretch/>
        </p:blipFill>
        <p:spPr>
          <a:xfrm>
            <a:off x="3736246" y="3290769"/>
            <a:ext cx="4346815" cy="1046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0E8170-DCD7-5AA6-13E3-287D86C25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600323"/>
            <a:ext cx="11520000" cy="394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9908AD-8746-FCBC-3907-943D6F5440D1}"/>
              </a:ext>
            </a:extLst>
          </p:cNvPr>
          <p:cNvSpPr/>
          <p:nvPr/>
        </p:nvSpPr>
        <p:spPr bwMode="white">
          <a:xfrm>
            <a:off x="8900779" y="1982931"/>
            <a:ext cx="609322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FF428C-28DA-40C5-E395-E10A5C6CD52D}"/>
              </a:ext>
            </a:extLst>
          </p:cNvPr>
          <p:cNvSpPr/>
          <p:nvPr/>
        </p:nvSpPr>
        <p:spPr bwMode="white">
          <a:xfrm>
            <a:off x="1398498" y="2431087"/>
            <a:ext cx="885421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CC287B-8803-BE2A-0ED0-2B537CFEF4E7}"/>
              </a:ext>
            </a:extLst>
          </p:cNvPr>
          <p:cNvSpPr/>
          <p:nvPr/>
        </p:nvSpPr>
        <p:spPr bwMode="white">
          <a:xfrm>
            <a:off x="8834134" y="2888778"/>
            <a:ext cx="818776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3EAA16D-2943-E07C-7503-0CC2AD0698F4}"/>
              </a:ext>
            </a:extLst>
          </p:cNvPr>
          <p:cNvSpPr/>
          <p:nvPr/>
        </p:nvSpPr>
        <p:spPr bwMode="white">
          <a:xfrm>
            <a:off x="2436250" y="3785090"/>
            <a:ext cx="3141818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B6FF5D-0C06-AF52-897D-7589426C0F35}"/>
              </a:ext>
            </a:extLst>
          </p:cNvPr>
          <p:cNvSpPr/>
          <p:nvPr/>
        </p:nvSpPr>
        <p:spPr bwMode="white">
          <a:xfrm>
            <a:off x="7815423" y="3785090"/>
            <a:ext cx="2522975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3706D15-A1A8-9B9D-BAA0-8D579F46A127}"/>
              </a:ext>
            </a:extLst>
          </p:cNvPr>
          <p:cNvSpPr/>
          <p:nvPr/>
        </p:nvSpPr>
        <p:spPr bwMode="white">
          <a:xfrm>
            <a:off x="7958233" y="4261852"/>
            <a:ext cx="333223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724E988-123B-867E-D44E-39C87CC0ED0B}"/>
              </a:ext>
            </a:extLst>
          </p:cNvPr>
          <p:cNvSpPr/>
          <p:nvPr/>
        </p:nvSpPr>
        <p:spPr bwMode="white">
          <a:xfrm>
            <a:off x="9195919" y="4261852"/>
            <a:ext cx="342743" cy="20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F1899AE-6F71-50B0-9BEC-359AC9AED5D3}"/>
              </a:ext>
            </a:extLst>
          </p:cNvPr>
          <p:cNvSpPr/>
          <p:nvPr/>
        </p:nvSpPr>
        <p:spPr bwMode="white">
          <a:xfrm>
            <a:off x="10443126" y="4261852"/>
            <a:ext cx="333223" cy="200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6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462784-FD71-148C-1B0A-99988CA94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2" y="805477"/>
            <a:ext cx="11520000" cy="237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E20DF93-FDAC-8266-2F52-31247F311157}"/>
              </a:ext>
            </a:extLst>
          </p:cNvPr>
          <p:cNvSpPr/>
          <p:nvPr/>
        </p:nvSpPr>
        <p:spPr bwMode="white">
          <a:xfrm>
            <a:off x="822888" y="1921521"/>
            <a:ext cx="2283728" cy="107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A7B50D2-1600-E498-00A8-00B9274475D5}"/>
              </a:ext>
            </a:extLst>
          </p:cNvPr>
          <p:cNvSpPr/>
          <p:nvPr/>
        </p:nvSpPr>
        <p:spPr bwMode="white">
          <a:xfrm>
            <a:off x="3437134" y="1921520"/>
            <a:ext cx="2658866" cy="107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1AAFAA6-613C-6907-7551-028776D090CB}"/>
              </a:ext>
            </a:extLst>
          </p:cNvPr>
          <p:cNvSpPr/>
          <p:nvPr/>
        </p:nvSpPr>
        <p:spPr bwMode="white">
          <a:xfrm>
            <a:off x="6526165" y="1874629"/>
            <a:ext cx="2283728" cy="107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276289A2-27A7-6347-4CD8-0DAA79E0741E}"/>
              </a:ext>
            </a:extLst>
          </p:cNvPr>
          <p:cNvSpPr/>
          <p:nvPr/>
        </p:nvSpPr>
        <p:spPr bwMode="white">
          <a:xfrm>
            <a:off x="9119722" y="1834914"/>
            <a:ext cx="2283728" cy="1073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84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4C999E-4A69-74B1-82D2-D9E3D1065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776169"/>
            <a:ext cx="11520000" cy="374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381CA0-0CD6-26E8-ABC1-3AF5C90DD744}"/>
              </a:ext>
            </a:extLst>
          </p:cNvPr>
          <p:cNvSpPr/>
          <p:nvPr/>
        </p:nvSpPr>
        <p:spPr bwMode="white">
          <a:xfrm>
            <a:off x="1676799" y="3291778"/>
            <a:ext cx="2953816" cy="1327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E1922CC1-3552-F2D6-4D06-B4F312BABB57}"/>
              </a:ext>
            </a:extLst>
          </p:cNvPr>
          <p:cNvSpPr/>
          <p:nvPr/>
        </p:nvSpPr>
        <p:spPr bwMode="white">
          <a:xfrm>
            <a:off x="7299888" y="3134859"/>
            <a:ext cx="2283728" cy="1671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93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34F6D4-4783-91E0-8532-C4F266549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70662"/>
            <a:ext cx="11520000" cy="316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5FDD39-B995-7240-9BF5-ECDDFB5B39BD}"/>
              </a:ext>
            </a:extLst>
          </p:cNvPr>
          <p:cNvSpPr/>
          <p:nvPr/>
        </p:nvSpPr>
        <p:spPr bwMode="white">
          <a:xfrm>
            <a:off x="2896471" y="1962143"/>
            <a:ext cx="3511529" cy="2779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5A025B-F508-E7D5-0F78-7D17F391F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8" y="1057523"/>
            <a:ext cx="11520000" cy="232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E363C4D-A0E3-7DA0-25C9-F1BA5EFC544C}"/>
              </a:ext>
            </a:extLst>
          </p:cNvPr>
          <p:cNvSpPr/>
          <p:nvPr/>
        </p:nvSpPr>
        <p:spPr bwMode="white">
          <a:xfrm>
            <a:off x="2267860" y="1667494"/>
            <a:ext cx="4208132" cy="1639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1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