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BA069C0-0F60-A23C-2F49-7386E04A15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46"/>
          <a:stretch/>
        </p:blipFill>
        <p:spPr>
          <a:xfrm>
            <a:off x="4603755" y="2291861"/>
            <a:ext cx="2494569" cy="835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1B1C5552-67DC-D8AC-5195-95A6C10CD7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57"/>
          <a:stretch/>
        </p:blipFill>
        <p:spPr>
          <a:xfrm>
            <a:off x="3718662" y="3429000"/>
            <a:ext cx="4417154" cy="769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A29DA9D-9A63-9AA7-7ABE-5DF0E039BF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92" y="559292"/>
            <a:ext cx="11520000" cy="3931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517D0F9-0F73-25C6-A528-A3AF583CFC3C}"/>
              </a:ext>
            </a:extLst>
          </p:cNvPr>
          <p:cNvSpPr/>
          <p:nvPr/>
        </p:nvSpPr>
        <p:spPr bwMode="white">
          <a:xfrm>
            <a:off x="3701040" y="2152696"/>
            <a:ext cx="314181" cy="47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C326374-0A93-632F-9A6C-0CF0DB787468}"/>
              </a:ext>
            </a:extLst>
          </p:cNvPr>
          <p:cNvSpPr/>
          <p:nvPr/>
        </p:nvSpPr>
        <p:spPr bwMode="white">
          <a:xfrm>
            <a:off x="3720082" y="1971411"/>
            <a:ext cx="285619" cy="38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1B46F45-F5C0-1150-5C3E-D484A88B9C59}"/>
              </a:ext>
            </a:extLst>
          </p:cNvPr>
          <p:cNvSpPr/>
          <p:nvPr/>
        </p:nvSpPr>
        <p:spPr bwMode="white">
          <a:xfrm>
            <a:off x="3729602" y="2057283"/>
            <a:ext cx="266578" cy="47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996E3B9-D6CC-C84A-872A-0C071AB0CF61}"/>
              </a:ext>
            </a:extLst>
          </p:cNvPr>
          <p:cNvSpPr/>
          <p:nvPr/>
        </p:nvSpPr>
        <p:spPr bwMode="white">
          <a:xfrm>
            <a:off x="9023090" y="1952328"/>
            <a:ext cx="323702" cy="267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CC3DB82-D8CB-ED53-76C7-959F419D24CB}"/>
              </a:ext>
            </a:extLst>
          </p:cNvPr>
          <p:cNvSpPr/>
          <p:nvPr/>
        </p:nvSpPr>
        <p:spPr bwMode="white">
          <a:xfrm>
            <a:off x="7395057" y="2324440"/>
            <a:ext cx="247536" cy="57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3857961-B2DF-6C95-00CD-21DC0A1870DE}"/>
              </a:ext>
            </a:extLst>
          </p:cNvPr>
          <p:cNvSpPr/>
          <p:nvPr/>
        </p:nvSpPr>
        <p:spPr bwMode="white">
          <a:xfrm>
            <a:off x="3558230" y="2419854"/>
            <a:ext cx="599801" cy="248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1458612-35E0-D615-7817-C4905AD8651E}"/>
              </a:ext>
            </a:extLst>
          </p:cNvPr>
          <p:cNvSpPr/>
          <p:nvPr/>
        </p:nvSpPr>
        <p:spPr bwMode="white">
          <a:xfrm>
            <a:off x="6957106" y="2429395"/>
            <a:ext cx="733090" cy="209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6009B85-BB31-5BE5-D14D-61ECA7ED00E8}"/>
              </a:ext>
            </a:extLst>
          </p:cNvPr>
          <p:cNvSpPr/>
          <p:nvPr/>
        </p:nvSpPr>
        <p:spPr bwMode="white">
          <a:xfrm>
            <a:off x="10137007" y="2429395"/>
            <a:ext cx="695008" cy="209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D0C2745-3764-083A-8183-A68EDCE4AD22}"/>
              </a:ext>
            </a:extLst>
          </p:cNvPr>
          <p:cNvSpPr/>
          <p:nvPr/>
        </p:nvSpPr>
        <p:spPr bwMode="white">
          <a:xfrm>
            <a:off x="5224346" y="4118213"/>
            <a:ext cx="323702" cy="209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DD2A4C0C-C24D-9FA2-0681-EC00E9E464BB}"/>
              </a:ext>
            </a:extLst>
          </p:cNvPr>
          <p:cNvSpPr/>
          <p:nvPr/>
        </p:nvSpPr>
        <p:spPr bwMode="white">
          <a:xfrm>
            <a:off x="2673139" y="3551131"/>
            <a:ext cx="269354" cy="248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559EE82-7DAD-19EF-D12E-EA8A822268CF}"/>
              </a:ext>
            </a:extLst>
          </p:cNvPr>
          <p:cNvSpPr/>
          <p:nvPr/>
        </p:nvSpPr>
        <p:spPr bwMode="white">
          <a:xfrm>
            <a:off x="5261110" y="3551131"/>
            <a:ext cx="269354" cy="248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F62036EE-3144-5B26-A0D8-96629B622AB5}"/>
              </a:ext>
            </a:extLst>
          </p:cNvPr>
          <p:cNvSpPr/>
          <p:nvPr/>
        </p:nvSpPr>
        <p:spPr bwMode="white">
          <a:xfrm>
            <a:off x="8007139" y="3551131"/>
            <a:ext cx="269354" cy="248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9253D425-4219-9A9D-86BC-75DC27861F53}"/>
              </a:ext>
            </a:extLst>
          </p:cNvPr>
          <p:cNvSpPr/>
          <p:nvPr/>
        </p:nvSpPr>
        <p:spPr bwMode="white">
          <a:xfrm>
            <a:off x="10697338" y="3598023"/>
            <a:ext cx="269354" cy="2480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72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0B4B873-6FCB-0C06-8191-81E0BEEC78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23" y="723415"/>
            <a:ext cx="11520000" cy="3422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08913A7-E49D-C4DF-3FA8-7223A8DDDA86}"/>
              </a:ext>
            </a:extLst>
          </p:cNvPr>
          <p:cNvSpPr/>
          <p:nvPr/>
        </p:nvSpPr>
        <p:spPr bwMode="white">
          <a:xfrm>
            <a:off x="2133080" y="1333477"/>
            <a:ext cx="1104396" cy="200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D67E6A1-CBAD-3D59-CA09-D56291E56127}"/>
              </a:ext>
            </a:extLst>
          </p:cNvPr>
          <p:cNvSpPr/>
          <p:nvPr/>
        </p:nvSpPr>
        <p:spPr bwMode="white">
          <a:xfrm>
            <a:off x="4865509" y="1333477"/>
            <a:ext cx="847338" cy="200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321482C-D8FD-8563-5187-DBA8C1889AF1}"/>
              </a:ext>
            </a:extLst>
          </p:cNvPr>
          <p:cNvSpPr/>
          <p:nvPr/>
        </p:nvSpPr>
        <p:spPr bwMode="white">
          <a:xfrm>
            <a:off x="7883559" y="1333477"/>
            <a:ext cx="885421" cy="200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59BD4FB-0410-0A45-4C84-9A60C870F12A}"/>
              </a:ext>
            </a:extLst>
          </p:cNvPr>
          <p:cNvSpPr/>
          <p:nvPr/>
        </p:nvSpPr>
        <p:spPr bwMode="white">
          <a:xfrm>
            <a:off x="10577906" y="1333477"/>
            <a:ext cx="828297" cy="200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0EBD2902-439D-59BD-BDD1-BE4382E0D3D7}"/>
              </a:ext>
            </a:extLst>
          </p:cNvPr>
          <p:cNvSpPr/>
          <p:nvPr/>
        </p:nvSpPr>
        <p:spPr bwMode="white">
          <a:xfrm>
            <a:off x="937326" y="1960660"/>
            <a:ext cx="1958274" cy="2283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>
            <a:extLst>
              <a:ext uri="{FF2B5EF4-FFF2-40B4-BE49-F238E27FC236}">
                <a16:creationId xmlns:a16="http://schemas.microsoft.com/office/drawing/2014/main" id="{A4C762CF-8FDC-658A-5CFE-1158C9E6298A}"/>
              </a:ext>
            </a:extLst>
          </p:cNvPr>
          <p:cNvSpPr/>
          <p:nvPr/>
        </p:nvSpPr>
        <p:spPr bwMode="white">
          <a:xfrm>
            <a:off x="3662941" y="2143715"/>
            <a:ext cx="1958274" cy="2283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>
            <a:extLst>
              <a:ext uri="{FF2B5EF4-FFF2-40B4-BE49-F238E27FC236}">
                <a16:creationId xmlns:a16="http://schemas.microsoft.com/office/drawing/2014/main" id="{840A3F4C-878A-6746-4C13-AB3DAB0C4A62}"/>
              </a:ext>
            </a:extLst>
          </p:cNvPr>
          <p:cNvSpPr/>
          <p:nvPr/>
        </p:nvSpPr>
        <p:spPr bwMode="white">
          <a:xfrm>
            <a:off x="6452624" y="1969321"/>
            <a:ext cx="1958274" cy="2283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>
            <a:extLst>
              <a:ext uri="{FF2B5EF4-FFF2-40B4-BE49-F238E27FC236}">
                <a16:creationId xmlns:a16="http://schemas.microsoft.com/office/drawing/2014/main" id="{FD41F9DA-426E-D497-47A6-9A20FCCC4C98}"/>
              </a:ext>
            </a:extLst>
          </p:cNvPr>
          <p:cNvSpPr/>
          <p:nvPr/>
        </p:nvSpPr>
        <p:spPr bwMode="white">
          <a:xfrm>
            <a:off x="9396283" y="2026758"/>
            <a:ext cx="1958274" cy="2283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11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D972F16-FA7B-F2FA-EC6A-6BB7706B17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07" y="717554"/>
            <a:ext cx="11520000" cy="2846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CD49CBA-4119-07C4-F0BA-73D3D15AEB3E}"/>
              </a:ext>
            </a:extLst>
          </p:cNvPr>
          <p:cNvSpPr/>
          <p:nvPr/>
        </p:nvSpPr>
        <p:spPr bwMode="white">
          <a:xfrm>
            <a:off x="817737" y="1783950"/>
            <a:ext cx="2933648" cy="1142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B28B34C-DC48-37BA-3BE2-426B36DF11D6}"/>
              </a:ext>
            </a:extLst>
          </p:cNvPr>
          <p:cNvSpPr/>
          <p:nvPr/>
        </p:nvSpPr>
        <p:spPr bwMode="white">
          <a:xfrm>
            <a:off x="6615820" y="1783950"/>
            <a:ext cx="2868150" cy="1599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4D90D975-AE52-15CA-A763-3CD3A26C0ED5}"/>
              </a:ext>
            </a:extLst>
          </p:cNvPr>
          <p:cNvSpPr/>
          <p:nvPr/>
        </p:nvSpPr>
        <p:spPr bwMode="white">
          <a:xfrm>
            <a:off x="3751385" y="1783950"/>
            <a:ext cx="2933648" cy="1142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D6E3570-972E-B3F8-3D22-DC6ED7FC015A}"/>
              </a:ext>
            </a:extLst>
          </p:cNvPr>
          <p:cNvSpPr/>
          <p:nvPr/>
        </p:nvSpPr>
        <p:spPr bwMode="white">
          <a:xfrm>
            <a:off x="9549468" y="1737058"/>
            <a:ext cx="2068102" cy="1599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479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27B6917-D71A-C878-EDA4-A42A690412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1022354"/>
            <a:ext cx="11520000" cy="2267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47F889F-7BDD-9CC1-5D97-242EA2153BFA}"/>
              </a:ext>
            </a:extLst>
          </p:cNvPr>
          <p:cNvSpPr/>
          <p:nvPr/>
        </p:nvSpPr>
        <p:spPr bwMode="white">
          <a:xfrm>
            <a:off x="2097322" y="2051342"/>
            <a:ext cx="6407404" cy="714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17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FFD8965-488C-B334-9AF2-2484433405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69" y="805477"/>
            <a:ext cx="11520000" cy="2718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F74F470-4A6A-C210-813A-4FC89333AD55}"/>
              </a:ext>
            </a:extLst>
          </p:cNvPr>
          <p:cNvSpPr/>
          <p:nvPr/>
        </p:nvSpPr>
        <p:spPr bwMode="white">
          <a:xfrm>
            <a:off x="2166011" y="2694202"/>
            <a:ext cx="3627371" cy="724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702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fuyu yang</cp:lastModifiedBy>
  <cp:revision>4</cp:revision>
  <dcterms:created xsi:type="dcterms:W3CDTF">2023-07-20T00:26:43Z</dcterms:created>
  <dcterms:modified xsi:type="dcterms:W3CDTF">2023-07-26T16:35:30Z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