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9D7F3D91-8C38-5FF7-EE92-39AD8DB58D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7"/>
          <a:stretch/>
        </p:blipFill>
        <p:spPr>
          <a:xfrm>
            <a:off x="2926131" y="2235692"/>
            <a:ext cx="6339738" cy="80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F5E09590-2247-88B0-D661-E827CE08AC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97"/>
          <a:stretch/>
        </p:blipFill>
        <p:spPr>
          <a:xfrm>
            <a:off x="3972415" y="3380236"/>
            <a:ext cx="4481631" cy="96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4303E1-7082-4011-A27E-E65D09174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6" y="494815"/>
            <a:ext cx="11520000" cy="278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B7B6E50-FAE7-6F00-3293-25701FEA353D}"/>
              </a:ext>
            </a:extLst>
          </p:cNvPr>
          <p:cNvSpPr/>
          <p:nvPr/>
        </p:nvSpPr>
        <p:spPr bwMode="white">
          <a:xfrm>
            <a:off x="2191747" y="1889297"/>
            <a:ext cx="3370853" cy="965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1C72C0E-CE61-79CA-4DDF-5A0C01ED8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6" y="3138369"/>
            <a:ext cx="11520000" cy="255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27F624-BCDF-E55C-732B-6206670ADD2C}"/>
              </a:ext>
            </a:extLst>
          </p:cNvPr>
          <p:cNvSpPr/>
          <p:nvPr/>
        </p:nvSpPr>
        <p:spPr bwMode="white">
          <a:xfrm>
            <a:off x="2196968" y="4359738"/>
            <a:ext cx="3351272" cy="763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3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AECB02-B3ED-4AA0-2D8E-591BCFA28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553431"/>
            <a:ext cx="11520000" cy="215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24C5451-9F52-DD43-8560-97FEEE503EC0}"/>
              </a:ext>
            </a:extLst>
          </p:cNvPr>
          <p:cNvSpPr/>
          <p:nvPr/>
        </p:nvSpPr>
        <p:spPr bwMode="white">
          <a:xfrm>
            <a:off x="2197522" y="1248456"/>
            <a:ext cx="2665785" cy="752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7A15A15-7EBC-9F8B-FDB4-814BDE70C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3296631"/>
            <a:ext cx="11520000" cy="2950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67A349-211C-8639-9090-6772272521F7}"/>
              </a:ext>
            </a:extLst>
          </p:cNvPr>
          <p:cNvSpPr/>
          <p:nvPr/>
        </p:nvSpPr>
        <p:spPr bwMode="white">
          <a:xfrm>
            <a:off x="2188001" y="4346915"/>
            <a:ext cx="2265917" cy="1250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6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94BDB7-6E9A-59B3-F825-6B0C34BCC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" y="887539"/>
            <a:ext cx="11520000" cy="237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816AB26-601F-959F-0D3B-FCB1D414A173}"/>
              </a:ext>
            </a:extLst>
          </p:cNvPr>
          <p:cNvSpPr/>
          <p:nvPr/>
        </p:nvSpPr>
        <p:spPr bwMode="white">
          <a:xfrm>
            <a:off x="2144768" y="1925461"/>
            <a:ext cx="3217983" cy="752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42BED7-F726-5397-D242-490FB28F5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7" y="729276"/>
            <a:ext cx="11520000" cy="275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5ADA0B-978A-8E45-8674-EAFCDB2D38FB}"/>
              </a:ext>
            </a:extLst>
          </p:cNvPr>
          <p:cNvSpPr/>
          <p:nvPr/>
        </p:nvSpPr>
        <p:spPr bwMode="white">
          <a:xfrm>
            <a:off x="2195319" y="2652626"/>
            <a:ext cx="3855867" cy="761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4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