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80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89B7B00B-B542-D182-1688-2A056BF5A3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674"/>
          <a:stretch/>
        </p:blipFill>
        <p:spPr>
          <a:xfrm>
            <a:off x="3865201" y="2166500"/>
            <a:ext cx="4299923" cy="8896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663022BF-92D1-9121-FDF3-17E13B4C1A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890"/>
          <a:stretch/>
        </p:blipFill>
        <p:spPr>
          <a:xfrm>
            <a:off x="4995254" y="3429000"/>
            <a:ext cx="2201492" cy="84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946514D-F670-6D92-D042-6C8EA308CE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92" y="483092"/>
            <a:ext cx="11520000" cy="46634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DB608C8-A908-22AF-8407-0BFAE9085D77}"/>
              </a:ext>
            </a:extLst>
          </p:cNvPr>
          <p:cNvSpPr/>
          <p:nvPr/>
        </p:nvSpPr>
        <p:spPr bwMode="white">
          <a:xfrm>
            <a:off x="9365834" y="1980354"/>
            <a:ext cx="333223" cy="2098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A49F395-926D-70D7-BDD7-CDBB9C2F5E40}"/>
              </a:ext>
            </a:extLst>
          </p:cNvPr>
          <p:cNvSpPr/>
          <p:nvPr/>
        </p:nvSpPr>
        <p:spPr bwMode="white">
          <a:xfrm>
            <a:off x="7871090" y="2457189"/>
            <a:ext cx="199932" cy="2098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430DC1E-3EF7-18EA-71B0-B4E27ED67EF3}"/>
              </a:ext>
            </a:extLst>
          </p:cNvPr>
          <p:cNvSpPr/>
          <p:nvPr/>
        </p:nvSpPr>
        <p:spPr bwMode="white">
          <a:xfrm>
            <a:off x="9318230" y="2934024"/>
            <a:ext cx="733090" cy="2098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B4D8166-0A1E-BD97-9882-EEBBC242732D}"/>
              </a:ext>
            </a:extLst>
          </p:cNvPr>
          <p:cNvSpPr/>
          <p:nvPr/>
        </p:nvSpPr>
        <p:spPr bwMode="white">
          <a:xfrm>
            <a:off x="1815949" y="3887695"/>
            <a:ext cx="342743" cy="2098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1E78799-1826-CD78-1809-37A557BF9168}"/>
              </a:ext>
            </a:extLst>
          </p:cNvPr>
          <p:cNvSpPr/>
          <p:nvPr/>
        </p:nvSpPr>
        <p:spPr bwMode="white">
          <a:xfrm>
            <a:off x="2653768" y="4850902"/>
            <a:ext cx="333223" cy="2002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DB2D9B34-8110-43B5-CDB5-7E2990C07CD5}"/>
              </a:ext>
            </a:extLst>
          </p:cNvPr>
          <p:cNvSpPr/>
          <p:nvPr/>
        </p:nvSpPr>
        <p:spPr bwMode="white">
          <a:xfrm>
            <a:off x="8908842" y="4850902"/>
            <a:ext cx="333223" cy="2002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141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9A78E25-9EE9-6903-7850-982EB1B053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4" y="635492"/>
            <a:ext cx="11520000" cy="43241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929A66D-7BE4-E6BF-7269-701F487E326F}"/>
              </a:ext>
            </a:extLst>
          </p:cNvPr>
          <p:cNvSpPr/>
          <p:nvPr/>
        </p:nvSpPr>
        <p:spPr bwMode="white">
          <a:xfrm>
            <a:off x="849924" y="3292836"/>
            <a:ext cx="1910862" cy="10622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A02469B-DA14-0307-D557-3DE60F928CB4}"/>
              </a:ext>
            </a:extLst>
          </p:cNvPr>
          <p:cNvSpPr/>
          <p:nvPr/>
        </p:nvSpPr>
        <p:spPr bwMode="white">
          <a:xfrm>
            <a:off x="3382109" y="3292836"/>
            <a:ext cx="1981200" cy="10622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DFE1B46-5714-287B-F11C-D8A59D98C740}"/>
              </a:ext>
            </a:extLst>
          </p:cNvPr>
          <p:cNvSpPr/>
          <p:nvPr/>
        </p:nvSpPr>
        <p:spPr bwMode="white">
          <a:xfrm>
            <a:off x="6096000" y="3273787"/>
            <a:ext cx="2475994" cy="10051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6F249AE-FFB3-F838-9098-466930D522F9}"/>
              </a:ext>
            </a:extLst>
          </p:cNvPr>
          <p:cNvSpPr/>
          <p:nvPr/>
        </p:nvSpPr>
        <p:spPr bwMode="white">
          <a:xfrm>
            <a:off x="9144000" y="3273787"/>
            <a:ext cx="2417482" cy="14857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642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BD6311C-047F-5C37-6E57-401EED7CB9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31" y="694108"/>
            <a:ext cx="11520000" cy="30662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1F1307C-7850-F0FE-EBEC-89462E3A13FA}"/>
              </a:ext>
            </a:extLst>
          </p:cNvPr>
          <p:cNvSpPr/>
          <p:nvPr/>
        </p:nvSpPr>
        <p:spPr bwMode="white">
          <a:xfrm>
            <a:off x="1810054" y="1941539"/>
            <a:ext cx="6673983" cy="12188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119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D450D2F-657F-9EF1-65E7-7AA689A238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54" y="535846"/>
            <a:ext cx="11520000" cy="36206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97E15C7-7DA8-A9E9-4598-9EF3DD26E4E7}"/>
              </a:ext>
            </a:extLst>
          </p:cNvPr>
          <p:cNvSpPr/>
          <p:nvPr/>
        </p:nvSpPr>
        <p:spPr bwMode="white">
          <a:xfrm>
            <a:off x="1907497" y="2632034"/>
            <a:ext cx="4465190" cy="7431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472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fuyu yang</cp:lastModifiedBy>
  <cp:revision>4</cp:revision>
  <dcterms:created xsi:type="dcterms:W3CDTF">2023-07-20T00:26:43Z</dcterms:created>
  <dcterms:modified xsi:type="dcterms:W3CDTF">2023-07-26T16:26:22Z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