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A87E25-5430-4EBB-DACF-F5B5BE952E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7"/>
          <a:stretch/>
        </p:blipFill>
        <p:spPr>
          <a:xfrm>
            <a:off x="2926131" y="2218107"/>
            <a:ext cx="6339738" cy="80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BE3F7726-E515-3304-6A11-E1F0E944B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6"/>
          <a:stretch/>
        </p:blipFill>
        <p:spPr>
          <a:xfrm>
            <a:off x="4152415" y="3525231"/>
            <a:ext cx="4352677" cy="86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3442CC-5ABC-640A-C3DA-4F0B197DF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714518"/>
            <a:ext cx="11520000" cy="271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B5B702-50AD-1A05-78B0-20311AF2ABEE}"/>
              </a:ext>
            </a:extLst>
          </p:cNvPr>
          <p:cNvSpPr/>
          <p:nvPr/>
        </p:nvSpPr>
        <p:spPr bwMode="white">
          <a:xfrm>
            <a:off x="10172888" y="2181291"/>
            <a:ext cx="199933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07C691-5814-FBC7-B05A-D5A135521028}"/>
              </a:ext>
            </a:extLst>
          </p:cNvPr>
          <p:cNvSpPr/>
          <p:nvPr/>
        </p:nvSpPr>
        <p:spPr bwMode="white">
          <a:xfrm>
            <a:off x="10839334" y="2667040"/>
            <a:ext cx="276099" cy="20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5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8A1A95-7005-9E2C-3862-401B27ADE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58585"/>
            <a:ext cx="11520000" cy="400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75670C-69CC-2B29-851B-20FDD74542C8}"/>
              </a:ext>
            </a:extLst>
          </p:cNvPr>
          <p:cNvSpPr/>
          <p:nvPr/>
        </p:nvSpPr>
        <p:spPr bwMode="white">
          <a:xfrm>
            <a:off x="2097322" y="1958624"/>
            <a:ext cx="3075173" cy="761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3CC589-35B5-592D-38F6-6D6F34A6FB19}"/>
              </a:ext>
            </a:extLst>
          </p:cNvPr>
          <p:cNvSpPr/>
          <p:nvPr/>
        </p:nvSpPr>
        <p:spPr bwMode="white">
          <a:xfrm>
            <a:off x="2097322" y="3958689"/>
            <a:ext cx="2389685" cy="742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743B69-A530-63CE-DE13-9F6E2E95EF3A}"/>
              </a:ext>
            </a:extLst>
          </p:cNvPr>
          <p:cNvSpPr/>
          <p:nvPr/>
        </p:nvSpPr>
        <p:spPr bwMode="white">
          <a:xfrm>
            <a:off x="4734545" y="3958689"/>
            <a:ext cx="2380165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5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129F52-B1A3-4852-24EB-E2750EBFA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658939"/>
            <a:ext cx="11520000" cy="396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9D5298-27C6-4A4C-82C2-F80EB2C68285}"/>
              </a:ext>
            </a:extLst>
          </p:cNvPr>
          <p:cNvSpPr/>
          <p:nvPr/>
        </p:nvSpPr>
        <p:spPr bwMode="white">
          <a:xfrm>
            <a:off x="2150630" y="1336216"/>
            <a:ext cx="4189090" cy="744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480EDD-A24D-CB14-68E2-BFC4C6634AB7}"/>
              </a:ext>
            </a:extLst>
          </p:cNvPr>
          <p:cNvSpPr/>
          <p:nvPr/>
        </p:nvSpPr>
        <p:spPr bwMode="white">
          <a:xfrm>
            <a:off x="2150630" y="3806850"/>
            <a:ext cx="2808595" cy="753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2CB6A8-2F63-E05D-7C5F-96E5DF417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4" y="623770"/>
            <a:ext cx="11520000" cy="319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012D28-7643-09B1-9BC8-2721E78FA353}"/>
              </a:ext>
            </a:extLst>
          </p:cNvPr>
          <p:cNvSpPr/>
          <p:nvPr/>
        </p:nvSpPr>
        <p:spPr bwMode="white">
          <a:xfrm>
            <a:off x="2215106" y="2530923"/>
            <a:ext cx="4465190" cy="1239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00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5</cp:revision>
  <dcterms:created xsi:type="dcterms:W3CDTF">2023-07-20T00:26:43Z</dcterms:created>
  <dcterms:modified xsi:type="dcterms:W3CDTF">2023-07-26T16:29:36Z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