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C0DEA034-4947-11D7-A2B8-A0D2304268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74"/>
          <a:stretch/>
        </p:blipFill>
        <p:spPr>
          <a:xfrm>
            <a:off x="3865201" y="2166500"/>
            <a:ext cx="4299923" cy="88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8B868736-FB94-DE20-A564-A4D3BC4BA9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49"/>
          <a:stretch/>
        </p:blipFill>
        <p:spPr>
          <a:xfrm>
            <a:off x="3449031" y="3315639"/>
            <a:ext cx="5132262" cy="97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15AB0E-595B-B537-EA3A-C14D96044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0" y="594461"/>
            <a:ext cx="11520000" cy="42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C5BE8FF-5ECA-D3BD-7707-1503996B4A1D}"/>
              </a:ext>
            </a:extLst>
          </p:cNvPr>
          <p:cNvSpPr/>
          <p:nvPr/>
        </p:nvSpPr>
        <p:spPr bwMode="white">
          <a:xfrm>
            <a:off x="988467" y="4118270"/>
            <a:ext cx="4217652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83E7BDE-6EFB-FD01-FC48-2BC2ECB5E215}"/>
              </a:ext>
            </a:extLst>
          </p:cNvPr>
          <p:cNvSpPr/>
          <p:nvPr/>
        </p:nvSpPr>
        <p:spPr bwMode="white">
          <a:xfrm>
            <a:off x="6681823" y="4118270"/>
            <a:ext cx="4636561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42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05FB47-AC25-E644-E637-3478C1D91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5" y="468327"/>
            <a:ext cx="11520000" cy="278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9136B9F-8909-F161-5EE2-C26F9B5FB70B}"/>
              </a:ext>
            </a:extLst>
          </p:cNvPr>
          <p:cNvSpPr/>
          <p:nvPr/>
        </p:nvSpPr>
        <p:spPr bwMode="white">
          <a:xfrm>
            <a:off x="2849490" y="1641387"/>
            <a:ext cx="3322710" cy="743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E30F58-29A9-62B2-2DFE-2914315DC2E1}"/>
              </a:ext>
            </a:extLst>
          </p:cNvPr>
          <p:cNvSpPr/>
          <p:nvPr/>
        </p:nvSpPr>
        <p:spPr bwMode="white">
          <a:xfrm>
            <a:off x="8552366" y="1641387"/>
            <a:ext cx="3037090" cy="743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D6A16520-937F-4B9E-7A72-9027D04C6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5" y="3384554"/>
            <a:ext cx="11520000" cy="254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3DEEEFE-2DEE-ED1F-DADE-6598433A4DF1}"/>
              </a:ext>
            </a:extLst>
          </p:cNvPr>
          <p:cNvSpPr/>
          <p:nvPr/>
        </p:nvSpPr>
        <p:spPr bwMode="white">
          <a:xfrm>
            <a:off x="1392829" y="4566421"/>
            <a:ext cx="5712396" cy="733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02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8C0AE7-FAF9-FB7C-CC7F-E57611291C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7" y="758585"/>
            <a:ext cx="11520000" cy="307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5D4B7D-193E-9213-71FC-3B3FDEB5BCF6}"/>
              </a:ext>
            </a:extLst>
          </p:cNvPr>
          <p:cNvSpPr/>
          <p:nvPr/>
        </p:nvSpPr>
        <p:spPr bwMode="white">
          <a:xfrm>
            <a:off x="1284249" y="2378911"/>
            <a:ext cx="5740958" cy="733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51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BB0A79-0192-CFFD-5322-0D90E035A3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7" y="559293"/>
            <a:ext cx="11520000" cy="296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8E1045-DD37-E779-903B-8495EE47A6B6}"/>
              </a:ext>
            </a:extLst>
          </p:cNvPr>
          <p:cNvSpPr/>
          <p:nvPr/>
        </p:nvSpPr>
        <p:spPr bwMode="white">
          <a:xfrm>
            <a:off x="1379490" y="2369338"/>
            <a:ext cx="6036099" cy="733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40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2023-07-26T16:24:03Z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