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1E9DFC5A-B25B-9056-5F48-6109E6EFB4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4"/>
          <a:stretch/>
        </p:blipFill>
        <p:spPr>
          <a:xfrm>
            <a:off x="3865201" y="2166500"/>
            <a:ext cx="4299923" cy="8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816C7B36-758C-39DD-8C6F-97A8EB6B12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96"/>
          <a:stretch/>
        </p:blipFill>
        <p:spPr>
          <a:xfrm>
            <a:off x="3935539" y="3056155"/>
            <a:ext cx="4159246" cy="120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7DD74E-959A-4EF6-AA2A-73B303667B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664800"/>
            <a:ext cx="11520000" cy="301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867FB7-5A57-542C-DCC7-2B65C304DCE5}"/>
              </a:ext>
            </a:extLst>
          </p:cNvPr>
          <p:cNvSpPr/>
          <p:nvPr/>
        </p:nvSpPr>
        <p:spPr bwMode="white">
          <a:xfrm>
            <a:off x="11273626" y="1980347"/>
            <a:ext cx="257057" cy="190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3758E6F-7457-8719-FD5A-4B5D690E973C}"/>
              </a:ext>
            </a:extLst>
          </p:cNvPr>
          <p:cNvSpPr/>
          <p:nvPr/>
        </p:nvSpPr>
        <p:spPr bwMode="white">
          <a:xfrm>
            <a:off x="11283146" y="2447462"/>
            <a:ext cx="238016" cy="181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43CA63A-205E-FC95-FB6E-E88DF89C04E6}"/>
              </a:ext>
            </a:extLst>
          </p:cNvPr>
          <p:cNvSpPr/>
          <p:nvPr/>
        </p:nvSpPr>
        <p:spPr bwMode="white">
          <a:xfrm>
            <a:off x="11283146" y="2905044"/>
            <a:ext cx="238016" cy="190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3CBC6AA-A7C7-F3F7-BF52-0113357DC70A}"/>
              </a:ext>
            </a:extLst>
          </p:cNvPr>
          <p:cNvSpPr/>
          <p:nvPr/>
        </p:nvSpPr>
        <p:spPr bwMode="white">
          <a:xfrm>
            <a:off x="11245064" y="3343560"/>
            <a:ext cx="285619" cy="257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88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83993E-3982-E9EE-4C63-C92DFFEF7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3" y="875816"/>
            <a:ext cx="11520000" cy="310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EB674E-34D3-B58A-2EFB-8457F04B53F8}"/>
              </a:ext>
            </a:extLst>
          </p:cNvPr>
          <p:cNvSpPr/>
          <p:nvPr/>
        </p:nvSpPr>
        <p:spPr bwMode="white">
          <a:xfrm>
            <a:off x="937798" y="3205789"/>
            <a:ext cx="2722909" cy="267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504880-267E-9F29-9C69-292A3C629007}"/>
              </a:ext>
            </a:extLst>
          </p:cNvPr>
          <p:cNvSpPr/>
          <p:nvPr/>
        </p:nvSpPr>
        <p:spPr bwMode="white">
          <a:xfrm>
            <a:off x="4355716" y="3205789"/>
            <a:ext cx="2456330" cy="267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D21E19-9D30-20BE-3535-89F0A6B58DB1}"/>
              </a:ext>
            </a:extLst>
          </p:cNvPr>
          <p:cNvSpPr/>
          <p:nvPr/>
        </p:nvSpPr>
        <p:spPr bwMode="white">
          <a:xfrm>
            <a:off x="7783154" y="3205789"/>
            <a:ext cx="3532165" cy="267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6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EDC655-815C-E68A-DB42-46B4C9F34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0" y="629631"/>
            <a:ext cx="11520000" cy="407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E40195-593E-D5B3-45E2-B9398A127A8E}"/>
              </a:ext>
            </a:extLst>
          </p:cNvPr>
          <p:cNvSpPr/>
          <p:nvPr/>
        </p:nvSpPr>
        <p:spPr bwMode="white">
          <a:xfrm>
            <a:off x="1242543" y="3800804"/>
            <a:ext cx="3874909" cy="742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EF5094-4AB5-446A-EA66-8C4439C0FC2F}"/>
              </a:ext>
            </a:extLst>
          </p:cNvPr>
          <p:cNvSpPr/>
          <p:nvPr/>
        </p:nvSpPr>
        <p:spPr bwMode="white">
          <a:xfrm>
            <a:off x="6507469" y="3800804"/>
            <a:ext cx="4769851" cy="742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4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7F3CA1-D6B1-D70B-7704-0ACC7C3F4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9" y="541709"/>
            <a:ext cx="11520000" cy="292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3D47BC-6537-8433-CB54-A280B564CB91}"/>
              </a:ext>
            </a:extLst>
          </p:cNvPr>
          <p:cNvSpPr/>
          <p:nvPr/>
        </p:nvSpPr>
        <p:spPr bwMode="white">
          <a:xfrm>
            <a:off x="1839502" y="1739427"/>
            <a:ext cx="3148114" cy="1566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67D104B-AA76-7A3A-31F1-E5F0DA1E7E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9" y="3800724"/>
            <a:ext cx="11520000" cy="246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7475CA-DC50-CF3B-FC5D-80450D2F93D4}"/>
              </a:ext>
            </a:extLst>
          </p:cNvPr>
          <p:cNvSpPr/>
          <p:nvPr/>
        </p:nvSpPr>
        <p:spPr bwMode="white">
          <a:xfrm>
            <a:off x="1891562" y="4898157"/>
            <a:ext cx="4931702" cy="725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0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