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B4DBAC7-96DC-5165-F8CC-6647F89C4C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EC468B2-684D-86C0-48D5-0AC392B81C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34"/>
          <a:stretch/>
        </p:blipFill>
        <p:spPr>
          <a:xfrm>
            <a:off x="3929678" y="3334260"/>
            <a:ext cx="4235446" cy="93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870BE8-EE82-AEF4-C605-F4334595B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3" y="647216"/>
            <a:ext cx="11520000" cy="368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53D0D8-3085-258D-C046-3751B826B6FC}"/>
              </a:ext>
            </a:extLst>
          </p:cNvPr>
          <p:cNvSpPr/>
          <p:nvPr/>
        </p:nvSpPr>
        <p:spPr bwMode="white">
          <a:xfrm>
            <a:off x="7880612" y="2078339"/>
            <a:ext cx="199932" cy="209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2E7B17-65FA-1AC9-E04E-A109E6D53412}"/>
              </a:ext>
            </a:extLst>
          </p:cNvPr>
          <p:cNvSpPr/>
          <p:nvPr/>
        </p:nvSpPr>
        <p:spPr bwMode="white">
          <a:xfrm>
            <a:off x="7356975" y="2564921"/>
            <a:ext cx="342742" cy="200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175CD1-B455-0C0E-3450-20A168C2BE37}"/>
              </a:ext>
            </a:extLst>
          </p:cNvPr>
          <p:cNvSpPr/>
          <p:nvPr/>
        </p:nvSpPr>
        <p:spPr bwMode="white">
          <a:xfrm>
            <a:off x="2377669" y="3041963"/>
            <a:ext cx="342743" cy="209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AA304C-C0F8-ED3F-0314-8C7901DDF0E3}"/>
              </a:ext>
            </a:extLst>
          </p:cNvPr>
          <p:cNvSpPr/>
          <p:nvPr/>
        </p:nvSpPr>
        <p:spPr bwMode="white">
          <a:xfrm>
            <a:off x="7280810" y="3528545"/>
            <a:ext cx="209454" cy="200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7F673D-CC75-03A1-FEDC-996FBD4244C8}"/>
              </a:ext>
            </a:extLst>
          </p:cNvPr>
          <p:cNvSpPr/>
          <p:nvPr/>
        </p:nvSpPr>
        <p:spPr bwMode="white">
          <a:xfrm>
            <a:off x="10051322" y="4015127"/>
            <a:ext cx="190413" cy="200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3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7F64AB-AE1F-DABA-6443-4DC62DD26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5" y="846507"/>
            <a:ext cx="11520000" cy="253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1E3C30-AB13-BE9E-B226-2CC23D09BEE2}"/>
              </a:ext>
            </a:extLst>
          </p:cNvPr>
          <p:cNvSpPr/>
          <p:nvPr/>
        </p:nvSpPr>
        <p:spPr bwMode="white">
          <a:xfrm>
            <a:off x="11291210" y="1563227"/>
            <a:ext cx="257057" cy="191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B4D66E-815C-09F3-1996-B54912BD46C3}"/>
              </a:ext>
            </a:extLst>
          </p:cNvPr>
          <p:cNvSpPr/>
          <p:nvPr/>
        </p:nvSpPr>
        <p:spPr bwMode="white">
          <a:xfrm>
            <a:off x="11262648" y="2021929"/>
            <a:ext cx="285619" cy="258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9ADA51-C02D-CF53-DA57-181628D6647C}"/>
              </a:ext>
            </a:extLst>
          </p:cNvPr>
          <p:cNvSpPr/>
          <p:nvPr/>
        </p:nvSpPr>
        <p:spPr bwMode="white">
          <a:xfrm>
            <a:off x="11291210" y="2528412"/>
            <a:ext cx="247537" cy="191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A813A4-D207-C091-2BF4-F424F6403F82}"/>
              </a:ext>
            </a:extLst>
          </p:cNvPr>
          <p:cNvSpPr/>
          <p:nvPr/>
        </p:nvSpPr>
        <p:spPr bwMode="white">
          <a:xfrm>
            <a:off x="11291210" y="3015782"/>
            <a:ext cx="257057" cy="191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40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FFAFA5-B0DE-BDDD-BEDF-65C7ECC51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6" y="729276"/>
            <a:ext cx="11520000" cy="32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3A175C-7E42-F941-833A-D2F2640D38BD}"/>
              </a:ext>
            </a:extLst>
          </p:cNvPr>
          <p:cNvSpPr/>
          <p:nvPr/>
        </p:nvSpPr>
        <p:spPr bwMode="white">
          <a:xfrm>
            <a:off x="1335616" y="3228466"/>
            <a:ext cx="3541685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75D598-281C-8856-9739-7CDC83845F97}"/>
              </a:ext>
            </a:extLst>
          </p:cNvPr>
          <p:cNvSpPr/>
          <p:nvPr/>
        </p:nvSpPr>
        <p:spPr bwMode="white">
          <a:xfrm>
            <a:off x="6581500" y="3228466"/>
            <a:ext cx="4084363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6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E6681D-D182-B2D5-5A89-F9B0895D4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793753"/>
            <a:ext cx="11520000" cy="254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09E8E3-6C6A-95E3-EA24-55CEBA88551B}"/>
              </a:ext>
            </a:extLst>
          </p:cNvPr>
          <p:cNvSpPr/>
          <p:nvPr/>
        </p:nvSpPr>
        <p:spPr bwMode="white">
          <a:xfrm>
            <a:off x="1964656" y="2004214"/>
            <a:ext cx="5445818" cy="752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4A30CE-CC0C-82CD-8F01-D01C06F7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367" y="1412631"/>
            <a:ext cx="1616192" cy="22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D3B7F2-2E25-E252-415F-B5235FB0E7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/>
          <a:stretch/>
        </p:blipFill>
        <p:spPr>
          <a:xfrm>
            <a:off x="477231" y="674077"/>
            <a:ext cx="11520000" cy="3331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8C7232-5936-1114-565F-7B132205BFA6}"/>
              </a:ext>
            </a:extLst>
          </p:cNvPr>
          <p:cNvSpPr/>
          <p:nvPr/>
        </p:nvSpPr>
        <p:spPr bwMode="white">
          <a:xfrm>
            <a:off x="1971974" y="2632658"/>
            <a:ext cx="4874578" cy="752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816030B-47C9-865F-53F8-29FAC11B9811}"/>
              </a:ext>
            </a:extLst>
          </p:cNvPr>
          <p:cNvSpPr/>
          <p:nvPr/>
        </p:nvSpPr>
        <p:spPr bwMode="white">
          <a:xfrm>
            <a:off x="7194604" y="297595"/>
            <a:ext cx="4874578" cy="752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4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