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2947D2C3-3982-E697-D60D-79769811EF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74"/>
          <a:stretch/>
        </p:blipFill>
        <p:spPr>
          <a:xfrm>
            <a:off x="3865201" y="2166500"/>
            <a:ext cx="4299923" cy="889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4100A3F4-4A00-0A5D-26B6-A9F4A7D57D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77"/>
          <a:stretch/>
        </p:blipFill>
        <p:spPr>
          <a:xfrm>
            <a:off x="3456600" y="3548677"/>
            <a:ext cx="5278800" cy="939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11EEE58-618F-E71F-9E38-C6A01D84F1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553430"/>
            <a:ext cx="11520000" cy="3566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726F63B-BC0F-1E92-EDDD-410E8DF831B4}"/>
              </a:ext>
            </a:extLst>
          </p:cNvPr>
          <p:cNvSpPr/>
          <p:nvPr/>
        </p:nvSpPr>
        <p:spPr bwMode="white">
          <a:xfrm>
            <a:off x="6914776" y="1984003"/>
            <a:ext cx="199932" cy="209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8813530-056D-7518-56F1-F4A93E64CDA1}"/>
              </a:ext>
            </a:extLst>
          </p:cNvPr>
          <p:cNvSpPr/>
          <p:nvPr/>
        </p:nvSpPr>
        <p:spPr bwMode="white">
          <a:xfrm>
            <a:off x="8190545" y="2441786"/>
            <a:ext cx="323702" cy="200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6C657B6-BC64-3320-2CC4-DB9BB97813AC}"/>
              </a:ext>
            </a:extLst>
          </p:cNvPr>
          <p:cNvSpPr/>
          <p:nvPr/>
        </p:nvSpPr>
        <p:spPr bwMode="white">
          <a:xfrm>
            <a:off x="4734545" y="3357354"/>
            <a:ext cx="209454" cy="200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4B13B80-DCEE-D252-060F-35AF29D1F3B0}"/>
              </a:ext>
            </a:extLst>
          </p:cNvPr>
          <p:cNvSpPr/>
          <p:nvPr/>
        </p:nvSpPr>
        <p:spPr bwMode="white">
          <a:xfrm>
            <a:off x="10380297" y="3815137"/>
            <a:ext cx="485553" cy="200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2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41EB339-DD22-5AA3-DFFA-13D83478F4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30" y="541708"/>
            <a:ext cx="11520000" cy="3678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35D20FB-8B2E-5A96-B5F5-91D4D194B42C}"/>
              </a:ext>
            </a:extLst>
          </p:cNvPr>
          <p:cNvSpPr/>
          <p:nvPr/>
        </p:nvSpPr>
        <p:spPr bwMode="white">
          <a:xfrm>
            <a:off x="9674153" y="1208815"/>
            <a:ext cx="218975" cy="209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8077883-95A6-2FFA-D5DB-B27C4068F1A8}"/>
              </a:ext>
            </a:extLst>
          </p:cNvPr>
          <p:cNvSpPr/>
          <p:nvPr/>
        </p:nvSpPr>
        <p:spPr bwMode="white">
          <a:xfrm>
            <a:off x="10035939" y="2123705"/>
            <a:ext cx="218975" cy="209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BEBBD76-9D23-0778-F2E3-ED92D25D64F7}"/>
              </a:ext>
            </a:extLst>
          </p:cNvPr>
          <p:cNvSpPr/>
          <p:nvPr/>
        </p:nvSpPr>
        <p:spPr bwMode="white">
          <a:xfrm>
            <a:off x="3133459" y="3496040"/>
            <a:ext cx="209454" cy="200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14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F066C2B-2642-2AEF-F4A1-1365A330D7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0" y="565154"/>
            <a:ext cx="11520000" cy="288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A9ECCB3-0A90-00E8-EB6D-5439F4F0E524}"/>
              </a:ext>
            </a:extLst>
          </p:cNvPr>
          <p:cNvSpPr/>
          <p:nvPr/>
        </p:nvSpPr>
        <p:spPr bwMode="white">
          <a:xfrm>
            <a:off x="2197522" y="1709524"/>
            <a:ext cx="3912991" cy="1182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2781982A-EFBB-8831-FF9E-B00F087834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0" y="3273185"/>
            <a:ext cx="11520000" cy="2776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67F7493-0D38-0FDB-8365-919997CED325}"/>
              </a:ext>
            </a:extLst>
          </p:cNvPr>
          <p:cNvSpPr/>
          <p:nvPr/>
        </p:nvSpPr>
        <p:spPr bwMode="white">
          <a:xfrm>
            <a:off x="2188001" y="4341823"/>
            <a:ext cx="5436296" cy="1173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15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249BDCE-1BDF-59D8-B2D7-57E7EB4603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08" y="752723"/>
            <a:ext cx="11520000" cy="2433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0711D8F-5582-CC5E-0938-5D4FDD986BF2}"/>
              </a:ext>
            </a:extLst>
          </p:cNvPr>
          <p:cNvSpPr/>
          <p:nvPr/>
        </p:nvSpPr>
        <p:spPr bwMode="white">
          <a:xfrm>
            <a:off x="2133133" y="2128799"/>
            <a:ext cx="5768221" cy="1177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54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fuyu yang</cp:lastModifiedBy>
  <cp:revision>4</cp:revision>
  <dcterms:created xsi:type="dcterms:W3CDTF">2023-07-20T00:26:43Z</dcterms:created>
  <dcterms:modified xsi:type="dcterms:W3CDTF">2023-07-26T16:18:22Z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