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9098D3F9-D0A5-1B98-5A1D-9A29E5C30B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74"/>
          <a:stretch/>
        </p:blipFill>
        <p:spPr>
          <a:xfrm>
            <a:off x="3865201" y="2166500"/>
            <a:ext cx="4299923" cy="889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BC339F79-F1D7-E785-5F89-19B7C2BD05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44"/>
          <a:stretch/>
        </p:blipFill>
        <p:spPr>
          <a:xfrm>
            <a:off x="3320077" y="3325984"/>
            <a:ext cx="5167431" cy="9517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4DE374B-31C4-F48A-FE73-6FD88B1C47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70" y="670662"/>
            <a:ext cx="11520000" cy="3339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81CF989-6158-6D81-F102-E453AE92F0DF}"/>
              </a:ext>
            </a:extLst>
          </p:cNvPr>
          <p:cNvSpPr/>
          <p:nvPr/>
        </p:nvSpPr>
        <p:spPr bwMode="white">
          <a:xfrm>
            <a:off x="6859698" y="2206744"/>
            <a:ext cx="342742" cy="209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E7064D3-BB87-64CC-6C92-2A5441C09BCD}"/>
              </a:ext>
            </a:extLst>
          </p:cNvPr>
          <p:cNvSpPr/>
          <p:nvPr/>
        </p:nvSpPr>
        <p:spPr bwMode="white">
          <a:xfrm>
            <a:off x="9258905" y="2702870"/>
            <a:ext cx="333223" cy="2003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DAD6E76-30B6-14C7-A7B8-E5E49B68AEB7}"/>
              </a:ext>
            </a:extLst>
          </p:cNvPr>
          <p:cNvSpPr/>
          <p:nvPr/>
        </p:nvSpPr>
        <p:spPr bwMode="white">
          <a:xfrm>
            <a:off x="9268426" y="3189456"/>
            <a:ext cx="190413" cy="209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78B9E39-E2C6-5068-2ACC-E6CFE6B1A1AD}"/>
              </a:ext>
            </a:extLst>
          </p:cNvPr>
          <p:cNvSpPr/>
          <p:nvPr/>
        </p:nvSpPr>
        <p:spPr bwMode="white">
          <a:xfrm>
            <a:off x="4584260" y="3685582"/>
            <a:ext cx="342743" cy="2003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33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2D32BB6-A958-CCC0-2B48-7DD52FAE81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85" y="711692"/>
            <a:ext cx="11520000" cy="2499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BB388E0-C23A-E42E-AE46-0C1532EB8DF5}"/>
              </a:ext>
            </a:extLst>
          </p:cNvPr>
          <p:cNvSpPr/>
          <p:nvPr/>
        </p:nvSpPr>
        <p:spPr bwMode="white">
          <a:xfrm>
            <a:off x="11259700" y="1436682"/>
            <a:ext cx="238016" cy="181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5DFE6C5-DD03-33E1-06BA-75852AA0F157}"/>
              </a:ext>
            </a:extLst>
          </p:cNvPr>
          <p:cNvSpPr/>
          <p:nvPr/>
        </p:nvSpPr>
        <p:spPr bwMode="white">
          <a:xfrm>
            <a:off x="11259700" y="1923189"/>
            <a:ext cx="238016" cy="181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97810A4-D0E6-3651-E76C-A36C3B1F8563}"/>
              </a:ext>
            </a:extLst>
          </p:cNvPr>
          <p:cNvSpPr/>
          <p:nvPr/>
        </p:nvSpPr>
        <p:spPr bwMode="white">
          <a:xfrm>
            <a:off x="11259700" y="2409696"/>
            <a:ext cx="238016" cy="1907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715E544-F9ED-3BCB-C62B-F1F239C6FA4E}"/>
              </a:ext>
            </a:extLst>
          </p:cNvPr>
          <p:cNvSpPr/>
          <p:nvPr/>
        </p:nvSpPr>
        <p:spPr bwMode="white">
          <a:xfrm>
            <a:off x="11221618" y="2886664"/>
            <a:ext cx="276099" cy="248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831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6809E3B-ADC4-20C5-076B-FE31DB1D29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7" y="717554"/>
            <a:ext cx="11520000" cy="3256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D782800-B769-9CA2-2713-0271E7EC7FBF}"/>
              </a:ext>
            </a:extLst>
          </p:cNvPr>
          <p:cNvSpPr/>
          <p:nvPr/>
        </p:nvSpPr>
        <p:spPr bwMode="white">
          <a:xfrm>
            <a:off x="8723615" y="2355351"/>
            <a:ext cx="2170710" cy="2666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8085275-5E00-B8CB-AA6D-99ED94DB12C1}"/>
              </a:ext>
            </a:extLst>
          </p:cNvPr>
          <p:cNvSpPr/>
          <p:nvPr/>
        </p:nvSpPr>
        <p:spPr bwMode="white">
          <a:xfrm>
            <a:off x="1259417" y="3088552"/>
            <a:ext cx="2294479" cy="2666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80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BEBFC57-F30E-B3E1-29B0-8247AD82BA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85" y="805477"/>
            <a:ext cx="11520000" cy="30868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0CB55BE-D87F-133B-84BB-6EFAC2E4EEC5}"/>
              </a:ext>
            </a:extLst>
          </p:cNvPr>
          <p:cNvSpPr/>
          <p:nvPr/>
        </p:nvSpPr>
        <p:spPr bwMode="white">
          <a:xfrm>
            <a:off x="1853287" y="2139321"/>
            <a:ext cx="4170049" cy="1238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400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922646D-29C1-8A10-1970-28F8DDAB3B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39" y="623770"/>
            <a:ext cx="11520000" cy="3091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B276FE3-C9A1-145B-4703-BAACDDC9896A}"/>
              </a:ext>
            </a:extLst>
          </p:cNvPr>
          <p:cNvSpPr/>
          <p:nvPr/>
        </p:nvSpPr>
        <p:spPr bwMode="white">
          <a:xfrm>
            <a:off x="1488364" y="2169287"/>
            <a:ext cx="5645129" cy="1798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486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fuyu yang</cp:lastModifiedBy>
  <cp:revision>4</cp:revision>
  <dcterms:created xsi:type="dcterms:W3CDTF">2023-07-20T00:26:43Z</dcterms:created>
  <dcterms:modified xsi:type="dcterms:W3CDTF">2023-07-26T16:17:33Z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