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1FAFB90-4467-AA2B-55CD-1D73FD88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D79DD02-7814-EBEA-798E-DBE1B7BA9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5"/>
          <a:stretch/>
        </p:blipFill>
        <p:spPr>
          <a:xfrm>
            <a:off x="3070962" y="3429000"/>
            <a:ext cx="5888400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BC128B-48B0-BE60-4712-FBC3F9296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453785"/>
            <a:ext cx="11520000" cy="35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1620B8-CD27-D9CC-81E5-1ABD1BD85E3E}"/>
              </a:ext>
            </a:extLst>
          </p:cNvPr>
          <p:cNvSpPr/>
          <p:nvPr/>
        </p:nvSpPr>
        <p:spPr bwMode="white">
          <a:xfrm>
            <a:off x="7840327" y="1904598"/>
            <a:ext cx="456991" cy="20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A07061-6841-F983-BAFA-2FE583B027F9}"/>
              </a:ext>
            </a:extLst>
          </p:cNvPr>
          <p:cNvSpPr/>
          <p:nvPr/>
        </p:nvSpPr>
        <p:spPr bwMode="white">
          <a:xfrm>
            <a:off x="9763500" y="2362750"/>
            <a:ext cx="333223" cy="20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177018-3B47-E5A4-C105-E5F8BBC9828E}"/>
              </a:ext>
            </a:extLst>
          </p:cNvPr>
          <p:cNvSpPr/>
          <p:nvPr/>
        </p:nvSpPr>
        <p:spPr bwMode="white">
          <a:xfrm>
            <a:off x="1471004" y="3279053"/>
            <a:ext cx="447471" cy="20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00E57B-70D9-1D40-FAD5-FCF57C9276CB}"/>
              </a:ext>
            </a:extLst>
          </p:cNvPr>
          <p:cNvSpPr/>
          <p:nvPr/>
        </p:nvSpPr>
        <p:spPr bwMode="white">
          <a:xfrm>
            <a:off x="10753649" y="3737205"/>
            <a:ext cx="199933" cy="200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5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6F925-C7CD-B342-290E-F333F6AC6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8" y="719225"/>
            <a:ext cx="11520000" cy="326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764097-9ACF-20B4-3350-1422EE59C89A}"/>
              </a:ext>
            </a:extLst>
          </p:cNvPr>
          <p:cNvSpPr/>
          <p:nvPr/>
        </p:nvSpPr>
        <p:spPr bwMode="white">
          <a:xfrm>
            <a:off x="4797339" y="2046157"/>
            <a:ext cx="590280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15B6E3-4553-340A-2F55-9D1FCB923A09}"/>
              </a:ext>
            </a:extLst>
          </p:cNvPr>
          <p:cNvSpPr/>
          <p:nvPr/>
        </p:nvSpPr>
        <p:spPr bwMode="white">
          <a:xfrm>
            <a:off x="6168314" y="2046157"/>
            <a:ext cx="590280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AEA6A1-7CB1-AF5B-1345-D5129E2FC364}"/>
              </a:ext>
            </a:extLst>
          </p:cNvPr>
          <p:cNvSpPr/>
          <p:nvPr/>
        </p:nvSpPr>
        <p:spPr bwMode="white">
          <a:xfrm>
            <a:off x="7824909" y="2046157"/>
            <a:ext cx="599801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EB8CA7-07BB-DAB2-A6DE-810D2BE30A62}"/>
              </a:ext>
            </a:extLst>
          </p:cNvPr>
          <p:cNvSpPr/>
          <p:nvPr/>
        </p:nvSpPr>
        <p:spPr bwMode="white">
          <a:xfrm>
            <a:off x="9491025" y="2046157"/>
            <a:ext cx="590280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3D3C83-3E9D-98F0-871F-4DA2A5A39D2A}"/>
              </a:ext>
            </a:extLst>
          </p:cNvPr>
          <p:cNvSpPr/>
          <p:nvPr/>
        </p:nvSpPr>
        <p:spPr bwMode="white">
          <a:xfrm>
            <a:off x="1807851" y="2723943"/>
            <a:ext cx="5958688" cy="141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F9319-1D76-EB62-1386-E81C81187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629631"/>
            <a:ext cx="11520000" cy="37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E9348A-590F-5807-3261-80D208133DE0}"/>
              </a:ext>
            </a:extLst>
          </p:cNvPr>
          <p:cNvSpPr/>
          <p:nvPr/>
        </p:nvSpPr>
        <p:spPr bwMode="white">
          <a:xfrm>
            <a:off x="10074768" y="1831699"/>
            <a:ext cx="599801" cy="2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EBA5CD-F2DB-0B81-9494-D6053F058806}"/>
              </a:ext>
            </a:extLst>
          </p:cNvPr>
          <p:cNvSpPr/>
          <p:nvPr/>
        </p:nvSpPr>
        <p:spPr bwMode="white">
          <a:xfrm>
            <a:off x="5514372" y="2280090"/>
            <a:ext cx="599801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95F7B8-F234-5349-AC0D-08BCCD805739}"/>
              </a:ext>
            </a:extLst>
          </p:cNvPr>
          <p:cNvSpPr/>
          <p:nvPr/>
        </p:nvSpPr>
        <p:spPr bwMode="white">
          <a:xfrm>
            <a:off x="8142074" y="2280090"/>
            <a:ext cx="590280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C69DFD-9626-D237-5252-8B64442098CE}"/>
              </a:ext>
            </a:extLst>
          </p:cNvPr>
          <p:cNvSpPr/>
          <p:nvPr/>
        </p:nvSpPr>
        <p:spPr bwMode="white">
          <a:xfrm>
            <a:off x="2734339" y="3300895"/>
            <a:ext cx="1894611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2166E7-DE08-F444-2E2B-269E79B02289}"/>
              </a:ext>
            </a:extLst>
          </p:cNvPr>
          <p:cNvSpPr/>
          <p:nvPr/>
        </p:nvSpPr>
        <p:spPr bwMode="white">
          <a:xfrm>
            <a:off x="1915562" y="3758826"/>
            <a:ext cx="4398545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562A08-CF0A-1F72-61CB-92FA06CB6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635492"/>
            <a:ext cx="11520000" cy="212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577B86-5A26-F763-DC93-914AF7D411EE}"/>
              </a:ext>
            </a:extLst>
          </p:cNvPr>
          <p:cNvSpPr/>
          <p:nvPr/>
        </p:nvSpPr>
        <p:spPr bwMode="white">
          <a:xfrm>
            <a:off x="1874530" y="1419574"/>
            <a:ext cx="4893619" cy="11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3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1DE29E-90C6-0D3F-7115-AA4B15DEB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612046"/>
            <a:ext cx="11520000" cy="28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FD8AEC-7414-5692-8AA8-974EC899EE92}"/>
              </a:ext>
            </a:extLst>
          </p:cNvPr>
          <p:cNvSpPr/>
          <p:nvPr/>
        </p:nvSpPr>
        <p:spPr bwMode="white">
          <a:xfrm>
            <a:off x="1878189" y="2403096"/>
            <a:ext cx="4608000" cy="724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