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AF6925-0A8F-BFB7-0BB1-6A1B64FEB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74"/>
          <a:stretch/>
        </p:blipFill>
        <p:spPr>
          <a:xfrm>
            <a:off x="3865201" y="2166500"/>
            <a:ext cx="4299923" cy="88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BD7295D8-8C3B-A7BB-5208-E45E5195FE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6"/>
          <a:stretch/>
        </p:blipFill>
        <p:spPr>
          <a:xfrm>
            <a:off x="3019915" y="3429000"/>
            <a:ext cx="6152169" cy="74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416702-9EE2-E92D-1373-1631B9755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"/>
          <a:stretch/>
        </p:blipFill>
        <p:spPr>
          <a:xfrm>
            <a:off x="341999" y="626654"/>
            <a:ext cx="11520000" cy="3136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5AA01B-CB2D-44FD-B99B-68D543C4C5CA}"/>
              </a:ext>
            </a:extLst>
          </p:cNvPr>
          <p:cNvSpPr/>
          <p:nvPr/>
        </p:nvSpPr>
        <p:spPr bwMode="white">
          <a:xfrm>
            <a:off x="4178825" y="2010182"/>
            <a:ext cx="314181" cy="26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FA3EE5-A2FD-99CB-C36B-D7EE46CBDE07}"/>
              </a:ext>
            </a:extLst>
          </p:cNvPr>
          <p:cNvSpPr/>
          <p:nvPr/>
        </p:nvSpPr>
        <p:spPr bwMode="white">
          <a:xfrm>
            <a:off x="2017635" y="2486652"/>
            <a:ext cx="323702" cy="26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F2356C1-36AF-65AF-0946-D22C5E1BAD3A}"/>
              </a:ext>
            </a:extLst>
          </p:cNvPr>
          <p:cNvSpPr/>
          <p:nvPr/>
        </p:nvSpPr>
        <p:spPr bwMode="white">
          <a:xfrm>
            <a:off x="6025833" y="2486652"/>
            <a:ext cx="314181" cy="26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D0F65DB-A654-4D7F-A150-6AB9A4EE2374}"/>
              </a:ext>
            </a:extLst>
          </p:cNvPr>
          <p:cNvSpPr/>
          <p:nvPr/>
        </p:nvSpPr>
        <p:spPr bwMode="white">
          <a:xfrm>
            <a:off x="9510395" y="2496182"/>
            <a:ext cx="590280" cy="257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566EFC3-5972-957C-20BC-C6C952BD0A91}"/>
              </a:ext>
            </a:extLst>
          </p:cNvPr>
          <p:cNvSpPr/>
          <p:nvPr/>
        </p:nvSpPr>
        <p:spPr bwMode="white">
          <a:xfrm>
            <a:off x="4845271" y="2963123"/>
            <a:ext cx="866380" cy="26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72E304D-1EFE-E7DF-5F8F-B0E03F8E8C61}"/>
              </a:ext>
            </a:extLst>
          </p:cNvPr>
          <p:cNvSpPr/>
          <p:nvPr/>
        </p:nvSpPr>
        <p:spPr bwMode="white">
          <a:xfrm>
            <a:off x="9310461" y="2963123"/>
            <a:ext cx="856860" cy="26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CAC6975-03C4-4ACE-AF9A-FBC2322DD1E5}"/>
              </a:ext>
            </a:extLst>
          </p:cNvPr>
          <p:cNvSpPr/>
          <p:nvPr/>
        </p:nvSpPr>
        <p:spPr bwMode="white">
          <a:xfrm>
            <a:off x="2236610" y="3468182"/>
            <a:ext cx="333223" cy="200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88DA532-E0AB-8EEB-FDF7-8B69F93F8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7" y="3895542"/>
            <a:ext cx="11520000" cy="143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7C34175-A5D3-F97F-F3E9-3D4789B19AE7}"/>
              </a:ext>
            </a:extLst>
          </p:cNvPr>
          <p:cNvSpPr/>
          <p:nvPr/>
        </p:nvSpPr>
        <p:spPr bwMode="white">
          <a:xfrm>
            <a:off x="2475546" y="4077417"/>
            <a:ext cx="466512" cy="201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735C2EE-ABE7-5E77-B498-AF8ED5FF47A2}"/>
              </a:ext>
            </a:extLst>
          </p:cNvPr>
          <p:cNvSpPr/>
          <p:nvPr/>
        </p:nvSpPr>
        <p:spPr bwMode="white">
          <a:xfrm>
            <a:off x="7454852" y="4077417"/>
            <a:ext cx="599801" cy="201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D0D4C97-6A2A-96AF-F331-3619D02BF945}"/>
              </a:ext>
            </a:extLst>
          </p:cNvPr>
          <p:cNvSpPr/>
          <p:nvPr/>
        </p:nvSpPr>
        <p:spPr bwMode="white">
          <a:xfrm>
            <a:off x="2789728" y="4556038"/>
            <a:ext cx="323702" cy="201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6458AFC-FB96-9CDE-6EF9-AC816497C2E8}"/>
              </a:ext>
            </a:extLst>
          </p:cNvPr>
          <p:cNvSpPr/>
          <p:nvPr/>
        </p:nvSpPr>
        <p:spPr bwMode="white">
          <a:xfrm>
            <a:off x="7607183" y="4556038"/>
            <a:ext cx="704528" cy="201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3D6A9D2-F1F4-A5D4-4FE9-116F16A0E4D8}"/>
              </a:ext>
            </a:extLst>
          </p:cNvPr>
          <p:cNvSpPr/>
          <p:nvPr/>
        </p:nvSpPr>
        <p:spPr bwMode="white">
          <a:xfrm>
            <a:off x="7797596" y="5034659"/>
            <a:ext cx="456991" cy="201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4798D2-F052-379E-90B1-FFCA90C0C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7" y="820150"/>
            <a:ext cx="11520000" cy="3182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6649C6-91DD-6678-732B-EA3EA1B6ABB9}"/>
              </a:ext>
            </a:extLst>
          </p:cNvPr>
          <p:cNvSpPr/>
          <p:nvPr/>
        </p:nvSpPr>
        <p:spPr bwMode="white">
          <a:xfrm>
            <a:off x="1328484" y="3220992"/>
            <a:ext cx="2189752" cy="26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B1601E-A8A5-8760-AD1F-4ABDB363920D}"/>
              </a:ext>
            </a:extLst>
          </p:cNvPr>
          <p:cNvSpPr/>
          <p:nvPr/>
        </p:nvSpPr>
        <p:spPr bwMode="white">
          <a:xfrm>
            <a:off x="6383955" y="3220992"/>
            <a:ext cx="2465851" cy="26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82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8E481D-3E5C-5BF4-DA68-EEF1513DD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7" y="542880"/>
            <a:ext cx="11520000" cy="2085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460AFE-9AFA-56BD-54A9-10214F5E9748}"/>
              </a:ext>
            </a:extLst>
          </p:cNvPr>
          <p:cNvSpPr/>
          <p:nvPr/>
        </p:nvSpPr>
        <p:spPr bwMode="white">
          <a:xfrm>
            <a:off x="1846158" y="1257098"/>
            <a:ext cx="4617520" cy="742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2B7D334-A7D1-B638-A6D6-EE05A9EB29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7" y="3097301"/>
            <a:ext cx="11520000" cy="235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18425B-1529-2896-C600-18A3CC7BED41}"/>
              </a:ext>
            </a:extLst>
          </p:cNvPr>
          <p:cNvSpPr/>
          <p:nvPr/>
        </p:nvSpPr>
        <p:spPr bwMode="white">
          <a:xfrm>
            <a:off x="1836637" y="4176346"/>
            <a:ext cx="2827636" cy="735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2DE737F-DCB5-3FE8-ACDC-B6534D704686}"/>
              </a:ext>
            </a:extLst>
          </p:cNvPr>
          <p:cNvSpPr/>
          <p:nvPr/>
        </p:nvSpPr>
        <p:spPr bwMode="white">
          <a:xfrm>
            <a:off x="4902290" y="4195444"/>
            <a:ext cx="1104396" cy="210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24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177956-650C-660F-A8D1-1E21B6805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8" y="542880"/>
            <a:ext cx="11520000" cy="281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081D7AC-C98A-93AF-3F1C-D3B2491DFD52}"/>
              </a:ext>
            </a:extLst>
          </p:cNvPr>
          <p:cNvSpPr/>
          <p:nvPr/>
        </p:nvSpPr>
        <p:spPr bwMode="white">
          <a:xfrm>
            <a:off x="1690567" y="1949776"/>
            <a:ext cx="3766336" cy="1583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6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