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1B48E95-7753-2337-CAB8-3395E728B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D1AC903-EE85-86D5-86C4-0EA965976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9"/>
          <a:stretch/>
        </p:blipFill>
        <p:spPr>
          <a:xfrm>
            <a:off x="2331184" y="3267323"/>
            <a:ext cx="7529631" cy="10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317D20-AAD2-FA2C-7145-E6F2161A2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8" y="875815"/>
            <a:ext cx="11520000" cy="296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55FA74-DE00-ABBF-44E7-BD831927F3EB}"/>
              </a:ext>
            </a:extLst>
          </p:cNvPr>
          <p:cNvSpPr/>
          <p:nvPr/>
        </p:nvSpPr>
        <p:spPr bwMode="white">
          <a:xfrm>
            <a:off x="1201685" y="2609648"/>
            <a:ext cx="428429" cy="266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6E9B47-A783-168D-54CC-1FB2500376EF}"/>
              </a:ext>
            </a:extLst>
          </p:cNvPr>
          <p:cNvSpPr/>
          <p:nvPr/>
        </p:nvSpPr>
        <p:spPr bwMode="white">
          <a:xfrm>
            <a:off x="1782445" y="2638227"/>
            <a:ext cx="1313851" cy="64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76CBE2-CFA7-D992-48FC-BFB6CF83824B}"/>
              </a:ext>
            </a:extLst>
          </p:cNvPr>
          <p:cNvSpPr/>
          <p:nvPr/>
        </p:nvSpPr>
        <p:spPr bwMode="white">
          <a:xfrm>
            <a:off x="4981387" y="2609648"/>
            <a:ext cx="1742280" cy="67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2E9449-355D-EA66-CED2-B3AC837B5B5C}"/>
              </a:ext>
            </a:extLst>
          </p:cNvPr>
          <p:cNvSpPr/>
          <p:nvPr/>
        </p:nvSpPr>
        <p:spPr bwMode="white">
          <a:xfrm>
            <a:off x="8599238" y="2609648"/>
            <a:ext cx="2294480" cy="1124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809E06-6508-B7C1-F943-0CA13FEC8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694107"/>
            <a:ext cx="11520000" cy="37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E7B380-B0BB-9846-7935-BC88A8488394}"/>
              </a:ext>
            </a:extLst>
          </p:cNvPr>
          <p:cNvSpPr/>
          <p:nvPr/>
        </p:nvSpPr>
        <p:spPr bwMode="white">
          <a:xfrm>
            <a:off x="2420867" y="2812038"/>
            <a:ext cx="3646413" cy="158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9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4185E9-E183-20EC-BE21-FC7248449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647215"/>
            <a:ext cx="11520000" cy="23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3E2D9B-3C1E-8E32-FA90-0B3FF73B5B44}"/>
              </a:ext>
            </a:extLst>
          </p:cNvPr>
          <p:cNvSpPr/>
          <p:nvPr/>
        </p:nvSpPr>
        <p:spPr bwMode="white">
          <a:xfrm>
            <a:off x="2479483" y="1247232"/>
            <a:ext cx="3094214" cy="15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E322B42-7FEB-8616-34A1-87B0ACD9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3384553"/>
            <a:ext cx="11520000" cy="26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B42BE7-5761-9A58-8694-AA6DA224A634}"/>
              </a:ext>
            </a:extLst>
          </p:cNvPr>
          <p:cNvSpPr/>
          <p:nvPr/>
        </p:nvSpPr>
        <p:spPr bwMode="white">
          <a:xfrm>
            <a:off x="2479483" y="4376482"/>
            <a:ext cx="3922512" cy="158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1C3668-BAFA-0E16-E940-B181A8476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9" y="651432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0923B8-DD2C-52D7-D735-16860F413FA7}"/>
              </a:ext>
            </a:extLst>
          </p:cNvPr>
          <p:cNvSpPr/>
          <p:nvPr/>
        </p:nvSpPr>
        <p:spPr bwMode="white">
          <a:xfrm>
            <a:off x="1848882" y="2414211"/>
            <a:ext cx="6816793" cy="202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3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