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A358C5CB-B119-2D2D-DB36-8AD98381A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362B936-67A8-81B5-982D-E5D8213B0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6"/>
          <a:stretch/>
        </p:blipFill>
        <p:spPr>
          <a:xfrm>
            <a:off x="2446707" y="3308354"/>
            <a:ext cx="7213108" cy="102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0ADDC3-E0E6-233F-9131-23F5DC60C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" y="571015"/>
            <a:ext cx="11520000" cy="412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96FE58-DBE0-40B4-8381-3699B3C5AA00}"/>
              </a:ext>
            </a:extLst>
          </p:cNvPr>
          <p:cNvSpPr/>
          <p:nvPr/>
        </p:nvSpPr>
        <p:spPr bwMode="white">
          <a:xfrm>
            <a:off x="6642180" y="2001611"/>
            <a:ext cx="609322" cy="200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B29356-8363-B406-F884-A14E2DF0285C}"/>
              </a:ext>
            </a:extLst>
          </p:cNvPr>
          <p:cNvSpPr/>
          <p:nvPr/>
        </p:nvSpPr>
        <p:spPr bwMode="white">
          <a:xfrm>
            <a:off x="2443568" y="2468939"/>
            <a:ext cx="456991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3527FA-100F-EE05-D0ED-63DD7AA7ECBA}"/>
              </a:ext>
            </a:extLst>
          </p:cNvPr>
          <p:cNvSpPr/>
          <p:nvPr/>
        </p:nvSpPr>
        <p:spPr bwMode="white">
          <a:xfrm>
            <a:off x="5233122" y="2468939"/>
            <a:ext cx="399867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557574-BE46-115A-80F3-13FD620095F4}"/>
              </a:ext>
            </a:extLst>
          </p:cNvPr>
          <p:cNvSpPr/>
          <p:nvPr/>
        </p:nvSpPr>
        <p:spPr bwMode="white">
          <a:xfrm>
            <a:off x="8098841" y="2468939"/>
            <a:ext cx="571239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EB0FB7-9097-344D-46B6-86C25952615A}"/>
              </a:ext>
            </a:extLst>
          </p:cNvPr>
          <p:cNvSpPr/>
          <p:nvPr/>
        </p:nvSpPr>
        <p:spPr bwMode="white">
          <a:xfrm>
            <a:off x="10783667" y="2468939"/>
            <a:ext cx="628364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18445C4-B54B-71BB-5FAE-29B5A81D715F}"/>
              </a:ext>
            </a:extLst>
          </p:cNvPr>
          <p:cNvSpPr/>
          <p:nvPr/>
        </p:nvSpPr>
        <p:spPr bwMode="white">
          <a:xfrm>
            <a:off x="8946180" y="2917193"/>
            <a:ext cx="1018710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7A98965-2F49-7E56-7DDF-449B08DC3FF1}"/>
              </a:ext>
            </a:extLst>
          </p:cNvPr>
          <p:cNvSpPr/>
          <p:nvPr/>
        </p:nvSpPr>
        <p:spPr bwMode="white">
          <a:xfrm>
            <a:off x="9774477" y="3413133"/>
            <a:ext cx="771173" cy="247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6C6C4A0-6CA3-472E-8861-AFC9C1B42F4F}"/>
              </a:ext>
            </a:extLst>
          </p:cNvPr>
          <p:cNvSpPr/>
          <p:nvPr/>
        </p:nvSpPr>
        <p:spPr bwMode="white">
          <a:xfrm>
            <a:off x="1415337" y="4347789"/>
            <a:ext cx="818776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C610D69-089E-A4B4-32D0-F9E6FDFB588D}"/>
              </a:ext>
            </a:extLst>
          </p:cNvPr>
          <p:cNvSpPr/>
          <p:nvPr/>
        </p:nvSpPr>
        <p:spPr bwMode="white">
          <a:xfrm>
            <a:off x="7261023" y="4347789"/>
            <a:ext cx="618842" cy="219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3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D9EFEE-297A-AFC2-696E-92AAB302A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641354"/>
            <a:ext cx="11520000" cy="252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385059-4342-4422-E04A-7A667039B270}"/>
              </a:ext>
            </a:extLst>
          </p:cNvPr>
          <p:cNvSpPr/>
          <p:nvPr/>
        </p:nvSpPr>
        <p:spPr bwMode="white">
          <a:xfrm>
            <a:off x="1819644" y="1471391"/>
            <a:ext cx="190413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570DDB-672A-0F10-3ED4-D201F61BD607}"/>
              </a:ext>
            </a:extLst>
          </p:cNvPr>
          <p:cNvSpPr/>
          <p:nvPr/>
        </p:nvSpPr>
        <p:spPr bwMode="white">
          <a:xfrm>
            <a:off x="3019247" y="1471391"/>
            <a:ext cx="476033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E61CE1-27B9-7BC2-1190-D1D264F3837F}"/>
              </a:ext>
            </a:extLst>
          </p:cNvPr>
          <p:cNvSpPr/>
          <p:nvPr/>
        </p:nvSpPr>
        <p:spPr bwMode="white">
          <a:xfrm>
            <a:off x="8750685" y="1528635"/>
            <a:ext cx="190413" cy="190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72141B-6B3D-B290-02B0-5DDF0FE5B5BE}"/>
              </a:ext>
            </a:extLst>
          </p:cNvPr>
          <p:cNvSpPr/>
          <p:nvPr/>
        </p:nvSpPr>
        <p:spPr bwMode="white">
          <a:xfrm>
            <a:off x="9702751" y="1471391"/>
            <a:ext cx="190414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D954C5-3F8D-6137-FB27-79037BB4E965}"/>
              </a:ext>
            </a:extLst>
          </p:cNvPr>
          <p:cNvSpPr/>
          <p:nvPr/>
        </p:nvSpPr>
        <p:spPr bwMode="white">
          <a:xfrm>
            <a:off x="1610189" y="2101075"/>
            <a:ext cx="190413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A2E9C2-2BEF-0484-39AD-42EC5725BBFF}"/>
              </a:ext>
            </a:extLst>
          </p:cNvPr>
          <p:cNvSpPr/>
          <p:nvPr/>
        </p:nvSpPr>
        <p:spPr bwMode="white">
          <a:xfrm>
            <a:off x="3219181" y="2158319"/>
            <a:ext cx="257057" cy="143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6A5B66-0660-0925-561A-CEA1C8B527F0}"/>
              </a:ext>
            </a:extLst>
          </p:cNvPr>
          <p:cNvSpPr/>
          <p:nvPr/>
        </p:nvSpPr>
        <p:spPr bwMode="white">
          <a:xfrm>
            <a:off x="4637759" y="2101075"/>
            <a:ext cx="447471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2657D1E-9CE4-77DC-F40E-C44E5AA68EDC}"/>
              </a:ext>
            </a:extLst>
          </p:cNvPr>
          <p:cNvSpPr/>
          <p:nvPr/>
        </p:nvSpPr>
        <p:spPr bwMode="white">
          <a:xfrm>
            <a:off x="8712602" y="2101075"/>
            <a:ext cx="466512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592FD5-631D-D4BE-C3BC-019742E1A176}"/>
              </a:ext>
            </a:extLst>
          </p:cNvPr>
          <p:cNvSpPr/>
          <p:nvPr/>
        </p:nvSpPr>
        <p:spPr bwMode="white">
          <a:xfrm>
            <a:off x="9617065" y="2101075"/>
            <a:ext cx="590280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D026EC1-8832-5DB3-45C4-6A02EF434A3D}"/>
              </a:ext>
            </a:extLst>
          </p:cNvPr>
          <p:cNvSpPr/>
          <p:nvPr/>
        </p:nvSpPr>
        <p:spPr bwMode="white">
          <a:xfrm>
            <a:off x="10902354" y="2158319"/>
            <a:ext cx="190413" cy="190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CAF4D49-7B75-536B-9FF8-AE827A137F1C}"/>
              </a:ext>
            </a:extLst>
          </p:cNvPr>
          <p:cNvSpPr/>
          <p:nvPr/>
        </p:nvSpPr>
        <p:spPr bwMode="white">
          <a:xfrm>
            <a:off x="3162057" y="2788003"/>
            <a:ext cx="266578" cy="143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5046626-D7DD-912F-8FE1-3E4B96D3CD53}"/>
              </a:ext>
            </a:extLst>
          </p:cNvPr>
          <p:cNvSpPr/>
          <p:nvPr/>
        </p:nvSpPr>
        <p:spPr bwMode="white">
          <a:xfrm>
            <a:off x="4228371" y="2730759"/>
            <a:ext cx="323702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5F23682-0EF2-982A-32D3-6885728A0142}"/>
              </a:ext>
            </a:extLst>
          </p:cNvPr>
          <p:cNvSpPr/>
          <p:nvPr/>
        </p:nvSpPr>
        <p:spPr bwMode="white">
          <a:xfrm>
            <a:off x="5170916" y="2730759"/>
            <a:ext cx="333223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3D6C153-83B2-F907-2801-F5FC94C75623}"/>
              </a:ext>
            </a:extLst>
          </p:cNvPr>
          <p:cNvSpPr/>
          <p:nvPr/>
        </p:nvSpPr>
        <p:spPr bwMode="white">
          <a:xfrm>
            <a:off x="8179445" y="2730759"/>
            <a:ext cx="333223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BDEC465-E05E-7B57-F0C7-6C9300A1D9FB}"/>
              </a:ext>
            </a:extLst>
          </p:cNvPr>
          <p:cNvSpPr/>
          <p:nvPr/>
        </p:nvSpPr>
        <p:spPr bwMode="white">
          <a:xfrm>
            <a:off x="9340966" y="2788003"/>
            <a:ext cx="190413" cy="143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5F8CEE5-135E-42E4-4793-C77F5B1CBC26}"/>
              </a:ext>
            </a:extLst>
          </p:cNvPr>
          <p:cNvSpPr/>
          <p:nvPr/>
        </p:nvSpPr>
        <p:spPr bwMode="white">
          <a:xfrm>
            <a:off x="10302553" y="2730759"/>
            <a:ext cx="190413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6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2A2DAA-D844-B9E8-C362-41DBBDC1E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4" y="688246"/>
            <a:ext cx="11520000" cy="2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6BB86B-AC3F-51AB-A11B-CEBCA04A46B9}"/>
              </a:ext>
            </a:extLst>
          </p:cNvPr>
          <p:cNvSpPr/>
          <p:nvPr/>
        </p:nvSpPr>
        <p:spPr bwMode="white">
          <a:xfrm>
            <a:off x="1809413" y="1773960"/>
            <a:ext cx="1837487" cy="2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F5E535-B730-43DB-F32A-2B7799D790A8}"/>
              </a:ext>
            </a:extLst>
          </p:cNvPr>
          <p:cNvSpPr/>
          <p:nvPr/>
        </p:nvSpPr>
        <p:spPr bwMode="white">
          <a:xfrm>
            <a:off x="7255231" y="1802531"/>
            <a:ext cx="3379834" cy="71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6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506239-42B9-E30C-978A-9E926B65D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64446"/>
            <a:ext cx="11520000" cy="382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6E378B-AA82-A02E-09FD-24431AC5E8F8}"/>
              </a:ext>
            </a:extLst>
          </p:cNvPr>
          <p:cNvSpPr/>
          <p:nvPr/>
        </p:nvSpPr>
        <p:spPr bwMode="white">
          <a:xfrm>
            <a:off x="1957289" y="1868923"/>
            <a:ext cx="1418578" cy="26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FB86B6-A77D-7194-F17E-C2743BE349C0}"/>
              </a:ext>
            </a:extLst>
          </p:cNvPr>
          <p:cNvSpPr/>
          <p:nvPr/>
        </p:nvSpPr>
        <p:spPr bwMode="white">
          <a:xfrm>
            <a:off x="1938247" y="3306648"/>
            <a:ext cx="3103735" cy="704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5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146F91-991D-A4E2-BEFC-4C2DDFAD1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2" y="746862"/>
            <a:ext cx="11520000" cy="234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CD7BC9-7499-03A7-E5AE-5D6ACB6087A4}"/>
              </a:ext>
            </a:extLst>
          </p:cNvPr>
          <p:cNvSpPr/>
          <p:nvPr/>
        </p:nvSpPr>
        <p:spPr bwMode="white">
          <a:xfrm>
            <a:off x="2719287" y="2074351"/>
            <a:ext cx="4941744" cy="177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8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