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A94D82F3-778A-9B80-DE44-B7AE3CA0AF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58F5F67B-6AC8-C465-3B52-CEB973C6EE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6"/>
          <a:stretch/>
        </p:blipFill>
        <p:spPr>
          <a:xfrm>
            <a:off x="4949584" y="3138370"/>
            <a:ext cx="2160462" cy="111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2BB36F-8171-2F4A-C929-5C8F4BEBB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7" y="552713"/>
            <a:ext cx="11520000" cy="309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6675F3-2F6C-7692-12E2-291C86DB525A}"/>
              </a:ext>
            </a:extLst>
          </p:cNvPr>
          <p:cNvSpPr/>
          <p:nvPr/>
        </p:nvSpPr>
        <p:spPr bwMode="white">
          <a:xfrm>
            <a:off x="1196314" y="2419340"/>
            <a:ext cx="428429" cy="26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1180A5-B833-CCDA-59C2-56645A151D27}"/>
              </a:ext>
            </a:extLst>
          </p:cNvPr>
          <p:cNvSpPr/>
          <p:nvPr/>
        </p:nvSpPr>
        <p:spPr bwMode="white">
          <a:xfrm>
            <a:off x="1900843" y="2447910"/>
            <a:ext cx="1580429" cy="685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C3EE78-CC73-4C8F-EE2C-1875ECC8409F}"/>
              </a:ext>
            </a:extLst>
          </p:cNvPr>
          <p:cNvSpPr/>
          <p:nvPr/>
        </p:nvSpPr>
        <p:spPr bwMode="white">
          <a:xfrm>
            <a:off x="4947454" y="2419340"/>
            <a:ext cx="2018380" cy="714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F3CB8C-CC5A-D8FE-B991-FF6CD0A7EA34}"/>
              </a:ext>
            </a:extLst>
          </p:cNvPr>
          <p:cNvSpPr/>
          <p:nvPr/>
        </p:nvSpPr>
        <p:spPr bwMode="white">
          <a:xfrm>
            <a:off x="8708115" y="2419340"/>
            <a:ext cx="2427768" cy="119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8BBB27F-1128-1E12-23BE-100EBA500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14" y="3647885"/>
            <a:ext cx="11520000" cy="208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6F1A4F-DA9C-8B8A-C062-ABE6148448C9}"/>
              </a:ext>
            </a:extLst>
          </p:cNvPr>
          <p:cNvSpPr/>
          <p:nvPr/>
        </p:nvSpPr>
        <p:spPr bwMode="white">
          <a:xfrm>
            <a:off x="1158231" y="4333534"/>
            <a:ext cx="2906424" cy="157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7DF371C-7F69-FB2C-3E06-AA2770D53EAC}"/>
              </a:ext>
            </a:extLst>
          </p:cNvPr>
          <p:cNvSpPr/>
          <p:nvPr/>
        </p:nvSpPr>
        <p:spPr bwMode="white">
          <a:xfrm>
            <a:off x="4331100" y="4244658"/>
            <a:ext cx="2906424" cy="157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89DFA6F-AD24-D8CF-81FE-7E1D1058D940}"/>
              </a:ext>
            </a:extLst>
          </p:cNvPr>
          <p:cNvSpPr/>
          <p:nvPr/>
        </p:nvSpPr>
        <p:spPr bwMode="white">
          <a:xfrm>
            <a:off x="8523707" y="4244658"/>
            <a:ext cx="2906424" cy="157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2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22A950-C6C0-86DB-5180-52D8421670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752723"/>
            <a:ext cx="11520000" cy="277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FE4397-E561-0751-1616-478771443830}"/>
              </a:ext>
            </a:extLst>
          </p:cNvPr>
          <p:cNvSpPr/>
          <p:nvPr/>
        </p:nvSpPr>
        <p:spPr bwMode="white">
          <a:xfrm>
            <a:off x="2067962" y="1315666"/>
            <a:ext cx="3094214" cy="1698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09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023B18-B0E0-0B6D-4115-BFB3DD1C0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70661"/>
            <a:ext cx="11520000" cy="287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560642-A775-A029-E932-5AC18200F127}"/>
              </a:ext>
            </a:extLst>
          </p:cNvPr>
          <p:cNvSpPr/>
          <p:nvPr/>
        </p:nvSpPr>
        <p:spPr bwMode="white">
          <a:xfrm>
            <a:off x="1821223" y="1537228"/>
            <a:ext cx="2818115" cy="169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67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4ABA6B-62AB-3EF3-BEA3-237047E8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553431"/>
            <a:ext cx="11520000" cy="45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D1D3D7-2EC6-767E-3F9B-BE3D819D1B64}"/>
              </a:ext>
            </a:extLst>
          </p:cNvPr>
          <p:cNvSpPr/>
          <p:nvPr/>
        </p:nvSpPr>
        <p:spPr bwMode="white">
          <a:xfrm>
            <a:off x="1874531" y="2896793"/>
            <a:ext cx="4341421" cy="2181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