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C1E836C-DBF4-2B16-1E91-4594C66A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DBCBFBD-BE54-238A-1193-41FB64EA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1"/>
          <a:stretch/>
        </p:blipFill>
        <p:spPr>
          <a:xfrm>
            <a:off x="3050446" y="3390121"/>
            <a:ext cx="5917708" cy="104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638CA0-BEC6-2B3B-5525-510175DFE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59293"/>
            <a:ext cx="11520000" cy="519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58558A-FFE6-326B-18F6-2AFF619FAEFE}"/>
              </a:ext>
            </a:extLst>
          </p:cNvPr>
          <p:cNvSpPr/>
          <p:nvPr/>
        </p:nvSpPr>
        <p:spPr bwMode="white">
          <a:xfrm>
            <a:off x="1211900" y="4135376"/>
            <a:ext cx="1742280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7CBF56-A637-EB3E-0628-5FD4FFA7E02B}"/>
              </a:ext>
            </a:extLst>
          </p:cNvPr>
          <p:cNvSpPr/>
          <p:nvPr/>
        </p:nvSpPr>
        <p:spPr bwMode="white">
          <a:xfrm>
            <a:off x="3354049" y="4135376"/>
            <a:ext cx="1485223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C78B20-1BB6-1EF6-C05F-8847D3287FC9}"/>
              </a:ext>
            </a:extLst>
          </p:cNvPr>
          <p:cNvSpPr/>
          <p:nvPr/>
        </p:nvSpPr>
        <p:spPr bwMode="white">
          <a:xfrm>
            <a:off x="7019504" y="4297492"/>
            <a:ext cx="17422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4A2DD1-A3EF-ACF4-B62F-831E6A3C24C2}"/>
              </a:ext>
            </a:extLst>
          </p:cNvPr>
          <p:cNvSpPr/>
          <p:nvPr/>
        </p:nvSpPr>
        <p:spPr bwMode="white">
          <a:xfrm>
            <a:off x="9475834" y="4297492"/>
            <a:ext cx="1770842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9B660D-4DAB-99CF-7125-4C140ACF9E7F}"/>
              </a:ext>
            </a:extLst>
          </p:cNvPr>
          <p:cNvSpPr/>
          <p:nvPr/>
        </p:nvSpPr>
        <p:spPr bwMode="white">
          <a:xfrm>
            <a:off x="7019504" y="4783839"/>
            <a:ext cx="2808595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555683-FE9A-736B-4308-FA7F51711772}"/>
              </a:ext>
            </a:extLst>
          </p:cNvPr>
          <p:cNvSpPr/>
          <p:nvPr/>
        </p:nvSpPr>
        <p:spPr bwMode="white">
          <a:xfrm>
            <a:off x="2325818" y="5117607"/>
            <a:ext cx="2675305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1151F5-691B-1D95-0C52-1A98D016BFCC}"/>
              </a:ext>
            </a:extLst>
          </p:cNvPr>
          <p:cNvSpPr/>
          <p:nvPr/>
        </p:nvSpPr>
        <p:spPr bwMode="white">
          <a:xfrm>
            <a:off x="7981090" y="5298795"/>
            <a:ext cx="1856527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F3F438-AFE1-36F2-E7FA-10915DC31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29277"/>
            <a:ext cx="11520000" cy="31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C8554C-E3B6-CF92-6D2B-DBB77F79406A}"/>
              </a:ext>
            </a:extLst>
          </p:cNvPr>
          <p:cNvSpPr/>
          <p:nvPr/>
        </p:nvSpPr>
        <p:spPr bwMode="white">
          <a:xfrm>
            <a:off x="1821223" y="2113060"/>
            <a:ext cx="3094214" cy="173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CF4EE0-AB61-C36B-C47D-09C9EB193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723415"/>
            <a:ext cx="11520000" cy="311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72A8B7-4328-6735-B48F-A07E0D52FEF5}"/>
              </a:ext>
            </a:extLst>
          </p:cNvPr>
          <p:cNvSpPr/>
          <p:nvPr/>
        </p:nvSpPr>
        <p:spPr bwMode="white">
          <a:xfrm>
            <a:off x="1874531" y="1926105"/>
            <a:ext cx="3494082" cy="174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53DFD2-0354-15B4-1979-EB355566C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699969"/>
            <a:ext cx="11520000" cy="37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9FE1CE-A655-9E7E-AB98-2D06D742D0AB}"/>
              </a:ext>
            </a:extLst>
          </p:cNvPr>
          <p:cNvSpPr/>
          <p:nvPr/>
        </p:nvSpPr>
        <p:spPr bwMode="white">
          <a:xfrm>
            <a:off x="1960250" y="2626452"/>
            <a:ext cx="3370314" cy="173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