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209FFDF2-C648-76B5-057C-C43E6D350C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84"/>
          <a:stretch/>
        </p:blipFill>
        <p:spPr>
          <a:xfrm>
            <a:off x="4334123" y="2094088"/>
            <a:ext cx="3238985" cy="8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35BE8763-8C5A-8A38-BA50-B92A485B15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89"/>
          <a:stretch/>
        </p:blipFill>
        <p:spPr>
          <a:xfrm>
            <a:off x="3163523" y="3238015"/>
            <a:ext cx="5864954" cy="10262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02CBF7-0A27-5DF7-D480-1C3FE92403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559292"/>
            <a:ext cx="11520000" cy="346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27724D-0110-7D0D-9A5B-C3D04ACB6DA9}"/>
              </a:ext>
            </a:extLst>
          </p:cNvPr>
          <p:cNvSpPr/>
          <p:nvPr/>
        </p:nvSpPr>
        <p:spPr bwMode="white">
          <a:xfrm>
            <a:off x="1211900" y="2772845"/>
            <a:ext cx="590280" cy="25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FC8149-5214-0670-6851-7F808F9C5F22}"/>
              </a:ext>
            </a:extLst>
          </p:cNvPr>
          <p:cNvSpPr/>
          <p:nvPr/>
        </p:nvSpPr>
        <p:spPr bwMode="white">
          <a:xfrm>
            <a:off x="3144595" y="2763304"/>
            <a:ext cx="590280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75328A5-38F0-93B7-4EEF-98F46002D85A}"/>
              </a:ext>
            </a:extLst>
          </p:cNvPr>
          <p:cNvSpPr/>
          <p:nvPr/>
        </p:nvSpPr>
        <p:spPr bwMode="white">
          <a:xfrm>
            <a:off x="6676760" y="2763304"/>
            <a:ext cx="3351272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8A9489-61B5-8453-BEDE-32CD87741AF9}"/>
              </a:ext>
            </a:extLst>
          </p:cNvPr>
          <p:cNvSpPr/>
          <p:nvPr/>
        </p:nvSpPr>
        <p:spPr bwMode="white">
          <a:xfrm>
            <a:off x="2449586" y="3669716"/>
            <a:ext cx="2418247" cy="20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E11516E-4DBF-433D-B40B-2027E657CE20}"/>
              </a:ext>
            </a:extLst>
          </p:cNvPr>
          <p:cNvSpPr/>
          <p:nvPr/>
        </p:nvSpPr>
        <p:spPr bwMode="white">
          <a:xfrm>
            <a:off x="8200066" y="3650634"/>
            <a:ext cx="2399206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46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6171B1-3581-A7D4-A686-AB687E770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1" y="905123"/>
            <a:ext cx="11520000" cy="221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718BA5-72EE-0A0F-7701-439117F65F59}"/>
              </a:ext>
            </a:extLst>
          </p:cNvPr>
          <p:cNvSpPr/>
          <p:nvPr/>
        </p:nvSpPr>
        <p:spPr bwMode="white">
          <a:xfrm>
            <a:off x="934257" y="1918488"/>
            <a:ext cx="3104343" cy="1510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4C0A78A8-4793-B86E-236A-2F1ACCBFB134}"/>
              </a:ext>
            </a:extLst>
          </p:cNvPr>
          <p:cNvSpPr/>
          <p:nvPr/>
        </p:nvSpPr>
        <p:spPr bwMode="white">
          <a:xfrm>
            <a:off x="4351533" y="1918488"/>
            <a:ext cx="3104343" cy="1510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F652B21-F97F-3E46-EA0C-8BEF32665DC6}"/>
              </a:ext>
            </a:extLst>
          </p:cNvPr>
          <p:cNvSpPr/>
          <p:nvPr/>
        </p:nvSpPr>
        <p:spPr bwMode="white">
          <a:xfrm>
            <a:off x="8050165" y="1865734"/>
            <a:ext cx="3104343" cy="1510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29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B04068-ED5F-5E87-47A6-1E5BF3A87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7" y="834784"/>
            <a:ext cx="11520000" cy="271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BCCCE0-CAE9-CFC2-2F00-D1B6F26307A1}"/>
              </a:ext>
            </a:extLst>
          </p:cNvPr>
          <p:cNvSpPr/>
          <p:nvPr/>
        </p:nvSpPr>
        <p:spPr bwMode="white">
          <a:xfrm>
            <a:off x="1868670" y="1893615"/>
            <a:ext cx="4750808" cy="1593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5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8682F5-9C0C-F88D-EBAD-D0FF893C20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00" y="805477"/>
            <a:ext cx="11520000" cy="40634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228198-A146-07A0-7D70-F3E9EA92A342}"/>
              </a:ext>
            </a:extLst>
          </p:cNvPr>
          <p:cNvSpPr/>
          <p:nvPr/>
        </p:nvSpPr>
        <p:spPr bwMode="white">
          <a:xfrm>
            <a:off x="1997623" y="3237822"/>
            <a:ext cx="5093553" cy="1592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99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A34B97-17AF-214A-6C8E-FCF900EF88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938" y="741000"/>
            <a:ext cx="11520000" cy="3045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FA13FD-E0EF-2ACD-BAF8-221BA819A6B6}"/>
              </a:ext>
            </a:extLst>
          </p:cNvPr>
          <p:cNvSpPr/>
          <p:nvPr/>
        </p:nvSpPr>
        <p:spPr bwMode="white">
          <a:xfrm>
            <a:off x="2781002" y="2106904"/>
            <a:ext cx="4091746" cy="1757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5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2023-07-26T09:10:55Z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